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11CF6-E668-4AE1-8465-C70215B39184}" v="145" dt="2019-11-20T23:57:51.712"/>
    <p1510:client id="{84796AB3-91A4-48A7-B775-E13963ECD4AB}" v="1577" dt="2019-11-21T18:18:35.021"/>
    <p1510:client id="{B4E49CB5-24AE-4DFF-B696-240DD63B27C9}" v="2673" dt="2019-11-21T16:56:36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27" autoAdjust="0"/>
  </p:normalViewPr>
  <p:slideViewPr>
    <p:cSldViewPr snapToGrid="0">
      <p:cViewPr varScale="1">
        <p:scale>
          <a:sx n="76" d="100"/>
          <a:sy n="76" d="100"/>
        </p:scale>
        <p:origin x="2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CDAA176-EB3A-4D71-BF14-DDADF9B02EBF}"/>
    <pc:docChg chg="modSld">
      <pc:chgData name="" userId="" providerId="" clId="Web-{ACDAA176-EB3A-4D71-BF14-DDADF9B02EBF}" dt="2019-11-20T23:57:51.712" v="27" actId="20577"/>
      <pc:docMkLst>
        <pc:docMk/>
      </pc:docMkLst>
      <pc:sldChg chg="modSp">
        <pc:chgData name="" userId="" providerId="" clId="Web-{ACDAA176-EB3A-4D71-BF14-DDADF9B02EBF}" dt="2019-11-20T23:57:51.712" v="27" actId="20577"/>
        <pc:sldMkLst>
          <pc:docMk/>
          <pc:sldMk cId="1766646039" sldId="260"/>
        </pc:sldMkLst>
        <pc:graphicFrameChg chg="modGraphic">
          <ac:chgData name="" userId="" providerId="" clId="Web-{ACDAA176-EB3A-4D71-BF14-DDADF9B02EBF}" dt="2019-11-20T23:57:51.712" v="27" actId="20577"/>
          <ac:graphicFrameMkLst>
            <pc:docMk/>
            <pc:sldMk cId="1766646039" sldId="260"/>
            <ac:graphicFrameMk id="9" creationId="{00000000-0000-0000-0000-000000000000}"/>
          </ac:graphicFrameMkLst>
        </pc:graphicFrameChg>
      </pc:sldChg>
    </pc:docChg>
  </pc:docChgLst>
  <pc:docChgLst>
    <pc:chgData clId="Web-{B4E49CB5-24AE-4DFF-B696-240DD63B27C9}"/>
    <pc:docChg chg="modSld">
      <pc:chgData name="" userId="" providerId="" clId="Web-{B4E49CB5-24AE-4DFF-B696-240DD63B27C9}" dt="2019-11-21T14:29:55.591" v="30" actId="20577"/>
      <pc:docMkLst>
        <pc:docMk/>
      </pc:docMkLst>
      <pc:sldChg chg="modSp">
        <pc:chgData name="" userId="" providerId="" clId="Web-{B4E49CB5-24AE-4DFF-B696-240DD63B27C9}" dt="2019-11-21T14:29:55.591" v="30" actId="20577"/>
        <pc:sldMkLst>
          <pc:docMk/>
          <pc:sldMk cId="1766646039" sldId="260"/>
        </pc:sldMkLst>
        <pc:graphicFrameChg chg="modGraphic">
          <ac:chgData name="" userId="" providerId="" clId="Web-{B4E49CB5-24AE-4DFF-B696-240DD63B27C9}" dt="2019-11-21T14:29:55.591" v="30" actId="20577"/>
          <ac:graphicFrameMkLst>
            <pc:docMk/>
            <pc:sldMk cId="1766646039" sldId="260"/>
            <ac:graphicFrameMk id="9" creationId="{00000000-0000-0000-0000-000000000000}"/>
          </ac:graphicFrameMkLst>
        </pc:graphicFrameChg>
      </pc:sldChg>
    </pc:docChg>
  </pc:docChgLst>
  <pc:docChgLst>
    <pc:chgData clId="Web-{B92203EB-E85F-42EA-8282-D68839CE9C35}"/>
    <pc:docChg chg="addSld modSld">
      <pc:chgData name="" userId="" providerId="" clId="Web-{B92203EB-E85F-42EA-8282-D68839CE9C35}" dt="2019-11-21T16:56:36.731" v="2623" actId="20577"/>
      <pc:docMkLst>
        <pc:docMk/>
      </pc:docMkLst>
      <pc:sldChg chg="modSp modNotes">
        <pc:chgData name="" userId="" providerId="" clId="Web-{B92203EB-E85F-42EA-8282-D68839CE9C35}" dt="2019-11-21T15:01:43.092" v="472"/>
        <pc:sldMkLst>
          <pc:docMk/>
          <pc:sldMk cId="1024262629" sldId="259"/>
        </pc:sldMkLst>
        <pc:spChg chg="mod">
          <ac:chgData name="" userId="" providerId="" clId="Web-{B92203EB-E85F-42EA-8282-D68839CE9C35}" dt="2019-11-21T14:57:53.319" v="388" actId="1076"/>
          <ac:spMkLst>
            <pc:docMk/>
            <pc:sldMk cId="1024262629" sldId="259"/>
            <ac:spMk id="4" creationId="{00000000-0000-0000-0000-000000000000}"/>
          </ac:spMkLst>
        </pc:spChg>
      </pc:sldChg>
      <pc:sldChg chg="addSp modSp mod modClrScheme chgLayout modNotes">
        <pc:chgData name="" userId="" providerId="" clId="Web-{B92203EB-E85F-42EA-8282-D68839CE9C35}" dt="2019-11-21T15:14:12.774" v="652" actId="14100"/>
        <pc:sldMkLst>
          <pc:docMk/>
          <pc:sldMk cId="4152272847" sldId="261"/>
        </pc:sldMkLst>
        <pc:spChg chg="mod ord">
          <ac:chgData name="" userId="" providerId="" clId="Web-{B92203EB-E85F-42EA-8282-D68839CE9C35}" dt="2019-11-21T14:51:24.853" v="123"/>
          <ac:spMkLst>
            <pc:docMk/>
            <pc:sldMk cId="4152272847" sldId="261"/>
            <ac:spMk id="2" creationId="{00000000-0000-0000-0000-000000000000}"/>
          </ac:spMkLst>
        </pc:spChg>
        <pc:spChg chg="mod ord">
          <ac:chgData name="" userId="" providerId="" clId="Web-{B92203EB-E85F-42EA-8282-D68839CE9C35}" dt="2019-11-21T15:04:17.738" v="509" actId="20577"/>
          <ac:spMkLst>
            <pc:docMk/>
            <pc:sldMk cId="4152272847" sldId="261"/>
            <ac:spMk id="3" creationId="{00000000-0000-0000-0000-000000000000}"/>
          </ac:spMkLst>
        </pc:spChg>
        <pc:spChg chg="add mod ord">
          <ac:chgData name="" userId="" providerId="" clId="Web-{B92203EB-E85F-42EA-8282-D68839CE9C35}" dt="2019-11-21T15:05:58.194" v="519" actId="14100"/>
          <ac:spMkLst>
            <pc:docMk/>
            <pc:sldMk cId="4152272847" sldId="261"/>
            <ac:spMk id="4" creationId="{56B84A15-F548-4065-8E89-3DE6B97AFF73}"/>
          </ac:spMkLst>
        </pc:spChg>
        <pc:picChg chg="add mod">
          <ac:chgData name="" userId="" providerId="" clId="Web-{B92203EB-E85F-42EA-8282-D68839CE9C35}" dt="2019-11-21T15:13:55.617" v="648" actId="1076"/>
          <ac:picMkLst>
            <pc:docMk/>
            <pc:sldMk cId="4152272847" sldId="261"/>
            <ac:picMk id="5" creationId="{B0E0F519-521A-4D83-9413-50E459A11120}"/>
          </ac:picMkLst>
        </pc:picChg>
        <pc:picChg chg="add mod">
          <ac:chgData name="" userId="" providerId="" clId="Web-{B92203EB-E85F-42EA-8282-D68839CE9C35}" dt="2019-11-21T15:14:12.774" v="652" actId="14100"/>
          <ac:picMkLst>
            <pc:docMk/>
            <pc:sldMk cId="4152272847" sldId="261"/>
            <ac:picMk id="7" creationId="{A3B2E9FD-EBF7-451A-9F8B-C23270376B7B}"/>
          </ac:picMkLst>
        </pc:picChg>
      </pc:sldChg>
      <pc:sldChg chg="addSp delSp modSp mod modClrScheme chgLayout">
        <pc:chgData name="" userId="" providerId="" clId="Web-{B92203EB-E85F-42EA-8282-D68839CE9C35}" dt="2019-11-21T15:32:55.405" v="815" actId="1076"/>
        <pc:sldMkLst>
          <pc:docMk/>
          <pc:sldMk cId="1791471635" sldId="262"/>
        </pc:sldMkLst>
        <pc:spChg chg="mod ord">
          <ac:chgData name="" userId="" providerId="" clId="Web-{B92203EB-E85F-42EA-8282-D68839CE9C35}" dt="2019-11-21T15:29:38.336" v="709"/>
          <ac:spMkLst>
            <pc:docMk/>
            <pc:sldMk cId="1791471635" sldId="262"/>
            <ac:spMk id="2" creationId="{00000000-0000-0000-0000-000000000000}"/>
          </ac:spMkLst>
        </pc:spChg>
        <pc:spChg chg="mod ord">
          <ac:chgData name="" userId="" providerId="" clId="Web-{B92203EB-E85F-42EA-8282-D68839CE9C35}" dt="2019-11-21T15:32:17.279" v="806" actId="14100"/>
          <ac:spMkLst>
            <pc:docMk/>
            <pc:sldMk cId="1791471635" sldId="262"/>
            <ac:spMk id="3" creationId="{00000000-0000-0000-0000-000000000000}"/>
          </ac:spMkLst>
        </pc:spChg>
        <pc:spChg chg="add mod">
          <ac:chgData name="" userId="" providerId="" clId="Web-{B92203EB-E85F-42EA-8282-D68839CE9C35}" dt="2019-11-21T15:28:23.208" v="698" actId="14100"/>
          <ac:spMkLst>
            <pc:docMk/>
            <pc:sldMk cId="1791471635" sldId="262"/>
            <ac:spMk id="59" creationId="{DA568601-EB27-4864-B512-117CE8AC8740}"/>
          </ac:spMkLst>
        </pc:spChg>
        <pc:spChg chg="add del mod">
          <ac:chgData name="" userId="" providerId="" clId="Web-{B92203EB-E85F-42EA-8282-D68839CE9C35}" dt="2019-11-21T15:29:31.961" v="708"/>
          <ac:spMkLst>
            <pc:docMk/>
            <pc:sldMk cId="1791471635" sldId="262"/>
            <ac:spMk id="60" creationId="{1A314292-1E8B-4372-BE42-413D9475A815}"/>
          </ac:spMkLst>
        </pc:spChg>
        <pc:spChg chg="add mod ord">
          <ac:chgData name="" userId="" providerId="" clId="Web-{B92203EB-E85F-42EA-8282-D68839CE9C35}" dt="2019-11-21T15:32:55.405" v="815" actId="1076"/>
          <ac:spMkLst>
            <pc:docMk/>
            <pc:sldMk cId="1791471635" sldId="262"/>
            <ac:spMk id="61" creationId="{FEC60385-3C25-4A3D-AFDD-EADA667AEDCB}"/>
          </ac:spMkLst>
        </pc:spChg>
        <pc:graphicFrameChg chg="add del mod modGraphic">
          <ac:chgData name="" userId="" providerId="" clId="Web-{B92203EB-E85F-42EA-8282-D68839CE9C35}" dt="2019-11-21T15:24:21.372" v="659"/>
          <ac:graphicFrameMkLst>
            <pc:docMk/>
            <pc:sldMk cId="1791471635" sldId="262"/>
            <ac:graphicFrameMk id="4" creationId="{212974FD-A6CE-40D1-AAA4-F35A19319041}"/>
          </ac:graphicFrameMkLst>
        </pc:graphicFrameChg>
        <pc:graphicFrameChg chg="add del mod modGraphic">
          <ac:chgData name="" userId="" providerId="" clId="Web-{B92203EB-E85F-42EA-8282-D68839CE9C35}" dt="2019-11-21T15:25:15.546" v="664"/>
          <ac:graphicFrameMkLst>
            <pc:docMk/>
            <pc:sldMk cId="1791471635" sldId="262"/>
            <ac:graphicFrameMk id="13" creationId="{67DEA787-EC5B-4E9D-A8C4-DAB20C2F2344}"/>
          </ac:graphicFrameMkLst>
        </pc:graphicFrameChg>
      </pc:sldChg>
      <pc:sldChg chg="addSp delSp modSp new modNotes">
        <pc:chgData name="" userId="" providerId="" clId="Web-{B92203EB-E85F-42EA-8282-D68839CE9C35}" dt="2019-11-21T15:48:47.718" v="1154"/>
        <pc:sldMkLst>
          <pc:docMk/>
          <pc:sldMk cId="514611423" sldId="263"/>
        </pc:sldMkLst>
        <pc:spChg chg="mod">
          <ac:chgData name="" userId="" providerId="" clId="Web-{B92203EB-E85F-42EA-8282-D68839CE9C35}" dt="2019-11-21T15:36:49.616" v="854" actId="20577"/>
          <ac:spMkLst>
            <pc:docMk/>
            <pc:sldMk cId="514611423" sldId="263"/>
            <ac:spMk id="2" creationId="{676A3021-0A48-42E6-8DD6-EDE780DF455A}"/>
          </ac:spMkLst>
        </pc:spChg>
        <pc:spChg chg="del">
          <ac:chgData name="" userId="" providerId="" clId="Web-{B92203EB-E85F-42EA-8282-D68839CE9C35}" dt="2019-11-21T15:33:33.531" v="817"/>
          <ac:spMkLst>
            <pc:docMk/>
            <pc:sldMk cId="514611423" sldId="263"/>
            <ac:spMk id="3" creationId="{715AE649-E7D6-4552-8220-A24A0B8F1A4F}"/>
          </ac:spMkLst>
        </pc:spChg>
        <pc:spChg chg="del">
          <ac:chgData name="" userId="" providerId="" clId="Web-{B92203EB-E85F-42EA-8282-D68839CE9C35}" dt="2019-11-21T15:35:52.224" v="819"/>
          <ac:spMkLst>
            <pc:docMk/>
            <pc:sldMk cId="514611423" sldId="263"/>
            <ac:spMk id="4" creationId="{0E3BEDD6-6111-4949-ADBB-4F89A98D5B43}"/>
          </ac:spMkLst>
        </pc:spChg>
        <pc:graphicFrameChg chg="add mod ord modGraphic">
          <ac:chgData name="" userId="" providerId="" clId="Web-{B92203EB-E85F-42EA-8282-D68839CE9C35}" dt="2019-11-21T15:46:31.386" v="1102" actId="20577"/>
          <ac:graphicFrameMkLst>
            <pc:docMk/>
            <pc:sldMk cId="514611423" sldId="263"/>
            <ac:graphicFrameMk id="5" creationId="{564EC760-2C47-49D0-AC78-6F2F91056674}"/>
          </ac:graphicFrameMkLst>
        </pc:graphicFrameChg>
      </pc:sldChg>
      <pc:sldChg chg="addSp modSp new">
        <pc:chgData name="" userId="" providerId="" clId="Web-{B92203EB-E85F-42EA-8282-D68839CE9C35}" dt="2019-11-21T15:55:49.576" v="1418" actId="1076"/>
        <pc:sldMkLst>
          <pc:docMk/>
          <pc:sldMk cId="1919012114" sldId="264"/>
        </pc:sldMkLst>
        <pc:spChg chg="add mod">
          <ac:chgData name="" userId="" providerId="" clId="Web-{B92203EB-E85F-42EA-8282-D68839CE9C35}" dt="2019-11-21T15:53:48.260" v="1388" actId="20577"/>
          <ac:spMkLst>
            <pc:docMk/>
            <pc:sldMk cId="1919012114" sldId="264"/>
            <ac:spMk id="2" creationId="{6785A22D-7328-4A8C-B2D7-876B5491CCAD}"/>
          </ac:spMkLst>
        </pc:spChg>
        <pc:spChg chg="add mod">
          <ac:chgData name="" userId="" providerId="" clId="Web-{B92203EB-E85F-42EA-8282-D68839CE9C35}" dt="2019-11-21T15:53:42.322" v="1386" actId="14100"/>
          <ac:spMkLst>
            <pc:docMk/>
            <pc:sldMk cId="1919012114" sldId="264"/>
            <ac:spMk id="3" creationId="{9DA8EBB9-1AD2-4702-BEB6-0E15B07DDF7E}"/>
          </ac:spMkLst>
        </pc:spChg>
        <pc:graphicFrameChg chg="add mod modGraphic">
          <ac:chgData name="" userId="" providerId="" clId="Web-{B92203EB-E85F-42EA-8282-D68839CE9C35}" dt="2019-11-21T15:55:49.576" v="1418" actId="1076"/>
          <ac:graphicFrameMkLst>
            <pc:docMk/>
            <pc:sldMk cId="1919012114" sldId="264"/>
            <ac:graphicFrameMk id="4" creationId="{BD48EA9F-703D-434E-ABC8-DF65110AA08A}"/>
          </ac:graphicFrameMkLst>
        </pc:graphicFrameChg>
      </pc:sldChg>
      <pc:sldChg chg="modSp new modNotes">
        <pc:chgData name="" userId="" providerId="" clId="Web-{B92203EB-E85F-42EA-8282-D68839CE9C35}" dt="2019-11-21T16:23:50.992" v="2041"/>
        <pc:sldMkLst>
          <pc:docMk/>
          <pc:sldMk cId="2953800547" sldId="265"/>
        </pc:sldMkLst>
        <pc:spChg chg="mod">
          <ac:chgData name="" userId="" providerId="" clId="Web-{B92203EB-E85F-42EA-8282-D68839CE9C35}" dt="2019-11-21T15:59:54.882" v="1472" actId="20577"/>
          <ac:spMkLst>
            <pc:docMk/>
            <pc:sldMk cId="2953800547" sldId="265"/>
            <ac:spMk id="2" creationId="{0A69D595-6A41-4888-AF7B-9BA99B987B65}"/>
          </ac:spMkLst>
        </pc:spChg>
        <pc:spChg chg="mod">
          <ac:chgData name="" userId="" providerId="" clId="Web-{B92203EB-E85F-42EA-8282-D68839CE9C35}" dt="2019-11-21T16:10:46.450" v="1818" actId="14100"/>
          <ac:spMkLst>
            <pc:docMk/>
            <pc:sldMk cId="2953800547" sldId="265"/>
            <ac:spMk id="3" creationId="{4664CF68-081D-4D56-9636-0DB23DC417CB}"/>
          </ac:spMkLst>
        </pc:spChg>
      </pc:sldChg>
      <pc:sldChg chg="addSp delSp modSp new">
        <pc:chgData name="" userId="" providerId="" clId="Web-{B92203EB-E85F-42EA-8282-D68839CE9C35}" dt="2019-11-21T16:25:39.621" v="2078" actId="1076"/>
        <pc:sldMkLst>
          <pc:docMk/>
          <pc:sldMk cId="3647535547" sldId="266"/>
        </pc:sldMkLst>
        <pc:spChg chg="add mod">
          <ac:chgData name="" userId="" providerId="" clId="Web-{B92203EB-E85F-42EA-8282-D68839CE9C35}" dt="2019-11-21T16:19:58.344" v="1990" actId="20577"/>
          <ac:spMkLst>
            <pc:docMk/>
            <pc:sldMk cId="3647535547" sldId="266"/>
            <ac:spMk id="6" creationId="{CE08AE24-6C10-409A-A5F4-AF83A1BF0646}"/>
          </ac:spMkLst>
        </pc:spChg>
        <pc:spChg chg="add mod">
          <ac:chgData name="" userId="" providerId="" clId="Web-{B92203EB-E85F-42EA-8282-D68839CE9C35}" dt="2019-11-21T16:25:39.621" v="2078" actId="1076"/>
          <ac:spMkLst>
            <pc:docMk/>
            <pc:sldMk cId="3647535547" sldId="266"/>
            <ac:spMk id="7" creationId="{80820418-C7A9-4980-8DBE-49157602B1DE}"/>
          </ac:spMkLst>
        </pc:spChg>
        <pc:picChg chg="add del mod">
          <ac:chgData name="" userId="" providerId="" clId="Web-{B92203EB-E85F-42EA-8282-D68839CE9C35}" dt="2019-11-21T16:17:43.185" v="1934"/>
          <ac:picMkLst>
            <pc:docMk/>
            <pc:sldMk cId="3647535547" sldId="266"/>
            <ac:picMk id="2" creationId="{13C06C0B-05A9-4F4D-B69A-205AD00C9D85}"/>
          </ac:picMkLst>
        </pc:picChg>
        <pc:picChg chg="add mod">
          <ac:chgData name="" userId="" providerId="" clId="Web-{B92203EB-E85F-42EA-8282-D68839CE9C35}" dt="2019-11-21T16:18:36.998" v="1939" actId="14100"/>
          <ac:picMkLst>
            <pc:docMk/>
            <pc:sldMk cId="3647535547" sldId="266"/>
            <ac:picMk id="4" creationId="{55703480-9810-4174-AFDD-FC2B73F27161}"/>
          </ac:picMkLst>
        </pc:picChg>
      </pc:sldChg>
      <pc:sldChg chg="addSp delSp modSp new">
        <pc:chgData name="" userId="" providerId="" clId="Web-{B92203EB-E85F-42EA-8282-D68839CE9C35}" dt="2019-11-21T16:44:33.332" v="2361" actId="14100"/>
        <pc:sldMkLst>
          <pc:docMk/>
          <pc:sldMk cId="1674758473" sldId="267"/>
        </pc:sldMkLst>
        <pc:spChg chg="mod">
          <ac:chgData name="" userId="" providerId="" clId="Web-{B92203EB-E85F-42EA-8282-D68839CE9C35}" dt="2019-11-21T16:21:41.238" v="2022" actId="20577"/>
          <ac:spMkLst>
            <pc:docMk/>
            <pc:sldMk cId="1674758473" sldId="267"/>
            <ac:spMk id="2" creationId="{25833500-4CB6-4B2C-B99C-13FB92B7590B}"/>
          </ac:spMkLst>
        </pc:spChg>
        <pc:spChg chg="mod">
          <ac:chgData name="" userId="" providerId="" clId="Web-{B92203EB-E85F-42EA-8282-D68839CE9C35}" dt="2019-11-21T16:41:05.262" v="2342" actId="20577"/>
          <ac:spMkLst>
            <pc:docMk/>
            <pc:sldMk cId="1674758473" sldId="267"/>
            <ac:spMk id="3" creationId="{1908A896-8174-46E6-A19C-109218686909}"/>
          </ac:spMkLst>
        </pc:spChg>
        <pc:picChg chg="add del mod modCrop">
          <ac:chgData name="" userId="" providerId="" clId="Web-{B92203EB-E85F-42EA-8282-D68839CE9C35}" dt="2019-11-21T16:43:28.876" v="2352"/>
          <ac:picMkLst>
            <pc:docMk/>
            <pc:sldMk cId="1674758473" sldId="267"/>
            <ac:picMk id="4" creationId="{1A84C42F-E578-4887-B505-1445A9F84719}"/>
          </ac:picMkLst>
        </pc:picChg>
        <pc:picChg chg="add mod">
          <ac:chgData name="" userId="" providerId="" clId="Web-{B92203EB-E85F-42EA-8282-D68839CE9C35}" dt="2019-11-21T16:43:36.798" v="2355" actId="14100"/>
          <ac:picMkLst>
            <pc:docMk/>
            <pc:sldMk cId="1674758473" sldId="267"/>
            <ac:picMk id="6" creationId="{0F9C6CFD-8C18-4822-9EFF-A52F91E2D9B8}"/>
          </ac:picMkLst>
        </pc:picChg>
        <pc:cxnChg chg="add mod">
          <ac:chgData name="" userId="" providerId="" clId="Web-{B92203EB-E85F-42EA-8282-D68839CE9C35}" dt="2019-11-21T16:44:33.332" v="2361" actId="14100"/>
          <ac:cxnSpMkLst>
            <pc:docMk/>
            <pc:sldMk cId="1674758473" sldId="267"/>
            <ac:cxnSpMk id="8" creationId="{AE4645B8-E4F1-4620-970C-DAA2F11AD80D}"/>
          </ac:cxnSpMkLst>
        </pc:cxnChg>
      </pc:sldChg>
      <pc:sldChg chg="addSp delSp modSp new">
        <pc:chgData name="" userId="" providerId="" clId="Web-{B92203EB-E85F-42EA-8282-D68839CE9C35}" dt="2019-11-21T16:56:36.731" v="2623" actId="20577"/>
        <pc:sldMkLst>
          <pc:docMk/>
          <pc:sldMk cId="3783167024" sldId="268"/>
        </pc:sldMkLst>
        <pc:spChg chg="mod">
          <ac:chgData name="" userId="" providerId="" clId="Web-{B92203EB-E85F-42EA-8282-D68839CE9C35}" dt="2019-11-21T16:48:11.182" v="2379" actId="20577"/>
          <ac:spMkLst>
            <pc:docMk/>
            <pc:sldMk cId="3783167024" sldId="268"/>
            <ac:spMk id="2" creationId="{952B1D38-935E-4D60-862D-3749EABD24E3}"/>
          </ac:spMkLst>
        </pc:spChg>
        <pc:spChg chg="del">
          <ac:chgData name="" userId="" providerId="" clId="Web-{B92203EB-E85F-42EA-8282-D68839CE9C35}" dt="2019-11-21T16:46:32.382" v="2363"/>
          <ac:spMkLst>
            <pc:docMk/>
            <pc:sldMk cId="3783167024" sldId="268"/>
            <ac:spMk id="3" creationId="{5C2B82AD-B28E-470B-B492-D18D473EE8A6}"/>
          </ac:spMkLst>
        </pc:spChg>
        <pc:graphicFrameChg chg="add mod ord modGraphic">
          <ac:chgData name="" userId="" providerId="" clId="Web-{B92203EB-E85F-42EA-8282-D68839CE9C35}" dt="2019-11-21T16:56:36.731" v="2623" actId="20577"/>
          <ac:graphicFrameMkLst>
            <pc:docMk/>
            <pc:sldMk cId="3783167024" sldId="268"/>
            <ac:graphicFrameMk id="4" creationId="{9B0FD1FC-CF8A-4106-A510-E4D2644FDA17}"/>
          </ac:graphicFrameMkLst>
        </pc:graphicFrameChg>
      </pc:sldChg>
    </pc:docChg>
  </pc:docChgLst>
  <pc:docChgLst>
    <pc:chgData clId="Web-{84796AB3-91A4-48A7-B775-E13963ECD4AB}"/>
    <pc:docChg chg="addSld delSld modSld sldOrd">
      <pc:chgData name="" userId="" providerId="" clId="Web-{84796AB3-91A4-48A7-B775-E13963ECD4AB}" dt="2019-11-21T18:18:35.021" v="1516" actId="20577"/>
      <pc:docMkLst>
        <pc:docMk/>
      </pc:docMkLst>
      <pc:sldChg chg="addSp delSp modSp new mod modClrScheme chgLayout modNotes">
        <pc:chgData name="" userId="" providerId="" clId="Web-{84796AB3-91A4-48A7-B775-E13963ECD4AB}" dt="2019-11-21T17:45:42.798" v="670"/>
        <pc:sldMkLst>
          <pc:docMk/>
          <pc:sldMk cId="1861857796" sldId="269"/>
        </pc:sldMkLst>
        <pc:spChg chg="mod ord">
          <ac:chgData name="" userId="" providerId="" clId="Web-{84796AB3-91A4-48A7-B775-E13963ECD4AB}" dt="2019-11-21T17:14:26.204" v="34" actId="20577"/>
          <ac:spMkLst>
            <pc:docMk/>
            <pc:sldMk cId="1861857796" sldId="269"/>
            <ac:spMk id="2" creationId="{45EA6AFB-98DD-4BDF-8D6A-C95AE9ED6CAB}"/>
          </ac:spMkLst>
        </pc:spChg>
        <pc:spChg chg="del mod ord">
          <ac:chgData name="" userId="" providerId="" clId="Web-{84796AB3-91A4-48A7-B775-E13963ECD4AB}" dt="2019-11-21T17:13:23.108" v="2"/>
          <ac:spMkLst>
            <pc:docMk/>
            <pc:sldMk cId="1861857796" sldId="269"/>
            <ac:spMk id="3" creationId="{B69C42C9-C5FA-4A94-9840-84D159B4E7AD}"/>
          </ac:spMkLst>
        </pc:spChg>
        <pc:spChg chg="add del mod ord">
          <ac:chgData name="" userId="" providerId="" clId="Web-{84796AB3-91A4-48A7-B775-E13963ECD4AB}" dt="2019-11-21T17:30:06.532" v="156"/>
          <ac:spMkLst>
            <pc:docMk/>
            <pc:sldMk cId="1861857796" sldId="269"/>
            <ac:spMk id="4" creationId="{AB161AB3-EA03-4186-99CE-97AB240F0D56}"/>
          </ac:spMkLst>
        </pc:spChg>
        <pc:graphicFrameChg chg="add mod ord modGraphic">
          <ac:chgData name="" userId="" providerId="" clId="Web-{84796AB3-91A4-48A7-B775-E13963ECD4AB}" dt="2019-11-21T17:45:42.798" v="670"/>
          <ac:graphicFrameMkLst>
            <pc:docMk/>
            <pc:sldMk cId="1861857796" sldId="269"/>
            <ac:graphicFrameMk id="5" creationId="{1C568F6B-88EF-43CF-BEA7-317875EC22AB}"/>
          </ac:graphicFrameMkLst>
        </pc:graphicFrameChg>
      </pc:sldChg>
      <pc:sldChg chg="addSp delSp modSp new mod modClrScheme chgLayout modNotes">
        <pc:chgData name="" userId="" providerId="" clId="Web-{84796AB3-91A4-48A7-B775-E13963ECD4AB}" dt="2019-11-21T18:08:53.923" v="1403"/>
        <pc:sldMkLst>
          <pc:docMk/>
          <pc:sldMk cId="742979817" sldId="270"/>
        </pc:sldMkLst>
        <pc:spChg chg="mod ord">
          <ac:chgData name="" userId="" providerId="" clId="Web-{84796AB3-91A4-48A7-B775-E13963ECD4AB}" dt="2019-11-21T17:52:45.765" v="762"/>
          <ac:spMkLst>
            <pc:docMk/>
            <pc:sldMk cId="742979817" sldId="270"/>
            <ac:spMk id="2" creationId="{E7D76A29-D8C9-4E19-85DE-29A95FE21546}"/>
          </ac:spMkLst>
        </pc:spChg>
        <pc:spChg chg="del">
          <ac:chgData name="" userId="" providerId="" clId="Web-{84796AB3-91A4-48A7-B775-E13963ECD4AB}" dt="2019-11-21T17:46:05.705" v="671"/>
          <ac:spMkLst>
            <pc:docMk/>
            <pc:sldMk cId="742979817" sldId="270"/>
            <ac:spMk id="3" creationId="{DC1720F1-379A-4D10-9BB9-23B4AB641D32}"/>
          </ac:spMkLst>
        </pc:spChg>
        <pc:spChg chg="del">
          <ac:chgData name="" userId="" providerId="" clId="Web-{84796AB3-91A4-48A7-B775-E13963ECD4AB}" dt="2019-11-21T17:14:29.548" v="37"/>
          <ac:spMkLst>
            <pc:docMk/>
            <pc:sldMk cId="742979817" sldId="270"/>
            <ac:spMk id="4" creationId="{9C0D9061-3BE3-47B2-A54C-8836AA4AB063}"/>
          </ac:spMkLst>
        </pc:spChg>
        <pc:spChg chg="add mod">
          <ac:chgData name="" userId="" providerId="" clId="Web-{84796AB3-91A4-48A7-B775-E13963ECD4AB}" dt="2019-11-21T18:00:24.078" v="1019" actId="14100"/>
          <ac:spMkLst>
            <pc:docMk/>
            <pc:sldMk cId="742979817" sldId="270"/>
            <ac:spMk id="7" creationId="{A4883F33-552E-4731-B26E-E637F57316FA}"/>
          </ac:spMkLst>
        </pc:spChg>
        <pc:spChg chg="add mod">
          <ac:chgData name="" userId="" providerId="" clId="Web-{84796AB3-91A4-48A7-B775-E13963ECD4AB}" dt="2019-11-21T18:01:41.518" v="1060" actId="1076"/>
          <ac:spMkLst>
            <pc:docMk/>
            <pc:sldMk cId="742979817" sldId="270"/>
            <ac:spMk id="8" creationId="{586F699D-80F9-4736-8AF5-493F140658D1}"/>
          </ac:spMkLst>
        </pc:spChg>
        <pc:graphicFrameChg chg="add del mod ord modGraphic">
          <ac:chgData name="" userId="" providerId="" clId="Web-{84796AB3-91A4-48A7-B775-E13963ECD4AB}" dt="2019-11-21T17:59:50.608" v="1016"/>
          <ac:graphicFrameMkLst>
            <pc:docMk/>
            <pc:sldMk cId="742979817" sldId="270"/>
            <ac:graphicFrameMk id="5" creationId="{FE5364FA-109D-4321-88BC-614D31C359E2}"/>
          </ac:graphicFrameMkLst>
        </pc:graphicFrameChg>
      </pc:sldChg>
      <pc:sldChg chg="modSp new del ord">
        <pc:chgData name="" userId="" providerId="" clId="Web-{84796AB3-91A4-48A7-B775-E13963ECD4AB}" dt="2019-11-21T17:27:05.120" v="155"/>
        <pc:sldMkLst>
          <pc:docMk/>
          <pc:sldMk cId="1603457966" sldId="271"/>
        </pc:sldMkLst>
        <pc:spChg chg="mod">
          <ac:chgData name="" userId="" providerId="" clId="Web-{84796AB3-91A4-48A7-B775-E13963ECD4AB}" dt="2019-11-21T17:20:27.575" v="79" actId="20577"/>
          <ac:spMkLst>
            <pc:docMk/>
            <pc:sldMk cId="1603457966" sldId="271"/>
            <ac:spMk id="2" creationId="{6A5BA923-DAA2-4CF7-9897-F5B00B5E4A42}"/>
          </ac:spMkLst>
        </pc:spChg>
        <pc:spChg chg="mod">
          <ac:chgData name="" userId="" providerId="" clId="Web-{84796AB3-91A4-48A7-B775-E13963ECD4AB}" dt="2019-11-21T17:27:02.323" v="153" actId="20577"/>
          <ac:spMkLst>
            <pc:docMk/>
            <pc:sldMk cId="1603457966" sldId="271"/>
            <ac:spMk id="3" creationId="{24841DAF-10E7-4527-B0EA-E298B353232B}"/>
          </ac:spMkLst>
        </pc:spChg>
      </pc:sldChg>
      <pc:sldChg chg="modSp new">
        <pc:chgData name="" userId="" providerId="" clId="Web-{84796AB3-91A4-48A7-B775-E13963ECD4AB}" dt="2019-11-21T18:18:35.021" v="1515" actId="20577"/>
        <pc:sldMkLst>
          <pc:docMk/>
          <pc:sldMk cId="2644091213" sldId="271"/>
        </pc:sldMkLst>
        <pc:spChg chg="mod">
          <ac:chgData name="" userId="" providerId="" clId="Web-{84796AB3-91A4-48A7-B775-E13963ECD4AB}" dt="2019-11-21T18:02:11.769" v="1077" actId="20577"/>
          <ac:spMkLst>
            <pc:docMk/>
            <pc:sldMk cId="2644091213" sldId="271"/>
            <ac:spMk id="2" creationId="{B151A3CF-40CC-4A28-A126-CB4A530012E7}"/>
          </ac:spMkLst>
        </pc:spChg>
        <pc:spChg chg="mod">
          <ac:chgData name="" userId="" providerId="" clId="Web-{84796AB3-91A4-48A7-B775-E13963ECD4AB}" dt="2019-11-21T18:18:35.021" v="1515" actId="20577"/>
          <ac:spMkLst>
            <pc:docMk/>
            <pc:sldMk cId="2644091213" sldId="271"/>
            <ac:spMk id="3" creationId="{1F4034DA-1D1A-46BE-8CB3-EABC31F801F4}"/>
          </ac:spMkLst>
        </pc:spChg>
      </pc:sldChg>
      <pc:sldChg chg="modSp new">
        <pc:chgData name="" userId="" providerId="" clId="Web-{84796AB3-91A4-48A7-B775-E13963ECD4AB}" dt="2019-11-21T18:11:14.553" v="1467" actId="20577"/>
        <pc:sldMkLst>
          <pc:docMk/>
          <pc:sldMk cId="2836422560" sldId="272"/>
        </pc:sldMkLst>
        <pc:spChg chg="mod">
          <ac:chgData name="" userId="" providerId="" clId="Web-{84796AB3-91A4-48A7-B775-E13963ECD4AB}" dt="2019-11-21T18:06:41.981" v="1300" actId="20577"/>
          <ac:spMkLst>
            <pc:docMk/>
            <pc:sldMk cId="2836422560" sldId="272"/>
            <ac:spMk id="2" creationId="{04AE77F8-BA11-4C5B-9FF4-173D9340A336}"/>
          </ac:spMkLst>
        </pc:spChg>
        <pc:spChg chg="mod">
          <ac:chgData name="" userId="" providerId="" clId="Web-{84796AB3-91A4-48A7-B775-E13963ECD4AB}" dt="2019-11-21T18:11:14.553" v="1467" actId="20577"/>
          <ac:spMkLst>
            <pc:docMk/>
            <pc:sldMk cId="2836422560" sldId="272"/>
            <ac:spMk id="3" creationId="{09AEC076-0715-4555-BE39-3A2DC383EE51}"/>
          </ac:spMkLst>
        </pc:spChg>
      </pc:sldChg>
      <pc:sldChg chg="addSp modSp new">
        <pc:chgData name="" userId="" providerId="" clId="Web-{84796AB3-91A4-48A7-B775-E13963ECD4AB}" dt="2019-11-21T18:12:31.977" v="1496" actId="1076"/>
        <pc:sldMkLst>
          <pc:docMk/>
          <pc:sldMk cId="3016391591" sldId="273"/>
        </pc:sldMkLst>
        <pc:spChg chg="add mod">
          <ac:chgData name="" userId="" providerId="" clId="Web-{84796AB3-91A4-48A7-B775-E13963ECD4AB}" dt="2019-11-21T18:11:44.382" v="1473" actId="1076"/>
          <ac:spMkLst>
            <pc:docMk/>
            <pc:sldMk cId="3016391591" sldId="273"/>
            <ac:spMk id="2" creationId="{6F725DC1-C1BB-4AC9-843F-BA57843A06EC}"/>
          </ac:spMkLst>
        </pc:spChg>
        <pc:spChg chg="add mod">
          <ac:chgData name="" userId="" providerId="" clId="Web-{84796AB3-91A4-48A7-B775-E13963ECD4AB}" dt="2019-11-21T18:12:31.977" v="1496" actId="1076"/>
          <ac:spMkLst>
            <pc:docMk/>
            <pc:sldMk cId="3016391591" sldId="273"/>
            <ac:spMk id="3" creationId="{C0C4FE92-04A8-4BF0-BEB1-CABAC0BC84C9}"/>
          </ac:spMkLst>
        </pc:spChg>
      </pc:sldChg>
    </pc:docChg>
  </pc:docChgLst>
  <pc:docChgLst>
    <pc:chgData clId="Web-{2E011CF6-E668-4AE1-8465-C70215B39184}"/>
    <pc:docChg chg="modSld">
      <pc:chgData name="" userId="" providerId="" clId="Web-{2E011CF6-E668-4AE1-8465-C70215B39184}" dt="2019-11-20T23:34:00.302" v="116" actId="20577"/>
      <pc:docMkLst>
        <pc:docMk/>
      </pc:docMkLst>
      <pc:sldChg chg="modSp">
        <pc:chgData name="" userId="" providerId="" clId="Web-{2E011CF6-E668-4AE1-8465-C70215B39184}" dt="2019-11-20T23:26:01.160" v="43" actId="20577"/>
        <pc:sldMkLst>
          <pc:docMk/>
          <pc:sldMk cId="1024262629" sldId="259"/>
        </pc:sldMkLst>
        <pc:spChg chg="mod">
          <ac:chgData name="" userId="" providerId="" clId="Web-{2E011CF6-E668-4AE1-8465-C70215B39184}" dt="2019-11-20T23:26:01.160" v="43" actId="20577"/>
          <ac:spMkLst>
            <pc:docMk/>
            <pc:sldMk cId="1024262629" sldId="259"/>
            <ac:spMk id="4" creationId="{00000000-0000-0000-0000-000000000000}"/>
          </ac:spMkLst>
        </pc:spChg>
      </pc:sldChg>
      <pc:sldChg chg="modSp">
        <pc:chgData name="" userId="" providerId="" clId="Web-{2E011CF6-E668-4AE1-8465-C70215B39184}" dt="2019-11-20T23:33:15.755" v="104" actId="20577"/>
        <pc:sldMkLst>
          <pc:docMk/>
          <pc:sldMk cId="1766646039" sldId="260"/>
        </pc:sldMkLst>
        <pc:graphicFrameChg chg="modGraphic">
          <ac:chgData name="" userId="" providerId="" clId="Web-{2E011CF6-E668-4AE1-8465-C70215B39184}" dt="2019-11-20T23:33:15.755" v="104" actId="20577"/>
          <ac:graphicFrameMkLst>
            <pc:docMk/>
            <pc:sldMk cId="1766646039" sldId="260"/>
            <ac:graphicFrameMk id="9" creationId="{00000000-0000-0000-0000-000000000000}"/>
          </ac:graphicFrameMkLst>
        </pc:graphicFrameChg>
      </pc:sldChg>
      <pc:sldChg chg="modSp">
        <pc:chgData name="" userId="" providerId="" clId="Web-{2E011CF6-E668-4AE1-8465-C70215B39184}" dt="2019-11-20T23:34:00.302" v="115" actId="20577"/>
        <pc:sldMkLst>
          <pc:docMk/>
          <pc:sldMk cId="1791471635" sldId="262"/>
        </pc:sldMkLst>
        <pc:spChg chg="mod">
          <ac:chgData name="" userId="" providerId="" clId="Web-{2E011CF6-E668-4AE1-8465-C70215B39184}" dt="2019-11-20T23:34:00.302" v="115" actId="20577"/>
          <ac:spMkLst>
            <pc:docMk/>
            <pc:sldMk cId="1791471635" sldId="262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D5884-5557-4877-9D6C-5ED9EFA4E9F7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0AD7DFC-5F1A-477C-A024-5A48E60FB67B}">
      <dgm:prSet phldrT="[Text]" custT="1"/>
      <dgm:spPr/>
      <dgm:t>
        <a:bodyPr/>
        <a:lstStyle/>
        <a:p>
          <a:r>
            <a:rPr lang="en-US" sz="2800" dirty="0"/>
            <a:t>Wellness Programs</a:t>
          </a:r>
        </a:p>
      </dgm:t>
    </dgm:pt>
    <dgm:pt modelId="{52831CD1-43A9-4CF1-AF01-37E550C04986}" type="parTrans" cxnId="{703C3B37-9436-4192-945C-CDD0FFF8869B}">
      <dgm:prSet/>
      <dgm:spPr/>
      <dgm:t>
        <a:bodyPr/>
        <a:lstStyle/>
        <a:p>
          <a:endParaRPr lang="en-US"/>
        </a:p>
      </dgm:t>
    </dgm:pt>
    <dgm:pt modelId="{E5A8137A-FD1D-4D1D-AC44-EE2C48331C5B}" type="sibTrans" cxnId="{703C3B37-9436-4192-945C-CDD0FFF8869B}">
      <dgm:prSet/>
      <dgm:spPr/>
      <dgm:t>
        <a:bodyPr/>
        <a:lstStyle/>
        <a:p>
          <a:endParaRPr lang="en-US"/>
        </a:p>
      </dgm:t>
    </dgm:pt>
    <dgm:pt modelId="{3138ECE4-578F-4112-9235-9F03F8C90484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Group based coaching</a:t>
          </a:r>
          <a:endParaRPr lang="en-US" dirty="0"/>
        </a:p>
      </dgm:t>
    </dgm:pt>
    <dgm:pt modelId="{1B5F9F2D-1A14-4AFA-9F2A-05E62CC9DB73}" type="parTrans" cxnId="{8F79DA26-FF4A-4E88-8218-7F98096B016F}">
      <dgm:prSet/>
      <dgm:spPr/>
      <dgm:t>
        <a:bodyPr/>
        <a:lstStyle/>
        <a:p>
          <a:endParaRPr lang="en-US"/>
        </a:p>
      </dgm:t>
    </dgm:pt>
    <dgm:pt modelId="{498DF724-2617-42DC-A28F-C824512B9BE7}" type="sibTrans" cxnId="{8F79DA26-FF4A-4E88-8218-7F98096B016F}">
      <dgm:prSet/>
      <dgm:spPr/>
      <dgm:t>
        <a:bodyPr/>
        <a:lstStyle/>
        <a:p>
          <a:endParaRPr lang="en-US"/>
        </a:p>
      </dgm:t>
    </dgm:pt>
    <dgm:pt modelId="{FF215D8E-424C-4147-BB29-570704063404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Nutrition consultations</a:t>
          </a:r>
          <a:endParaRPr lang="en-US" dirty="0"/>
        </a:p>
      </dgm:t>
    </dgm:pt>
    <dgm:pt modelId="{4A3FBCB8-EC21-485D-9C8D-AF1AE02E53BB}" type="parTrans" cxnId="{3DC41545-3452-4338-B414-203B42A723EF}">
      <dgm:prSet/>
      <dgm:spPr/>
      <dgm:t>
        <a:bodyPr/>
        <a:lstStyle/>
        <a:p>
          <a:endParaRPr lang="en-US"/>
        </a:p>
      </dgm:t>
    </dgm:pt>
    <dgm:pt modelId="{19658C20-5A28-4D22-A2EC-EB6749B3F088}" type="sibTrans" cxnId="{3DC41545-3452-4338-B414-203B42A723EF}">
      <dgm:prSet/>
      <dgm:spPr/>
      <dgm:t>
        <a:bodyPr/>
        <a:lstStyle/>
        <a:p>
          <a:endParaRPr lang="en-US"/>
        </a:p>
      </dgm:t>
    </dgm:pt>
    <dgm:pt modelId="{962AA8A4-1916-4A47-9101-DFE770F074C8}">
      <dgm:prSet phldrT="[Text]" custT="1"/>
      <dgm:spPr/>
      <dgm:t>
        <a:bodyPr/>
        <a:lstStyle/>
        <a:p>
          <a:r>
            <a:rPr lang="en-US" sz="2800" dirty="0"/>
            <a:t>Lunch &amp; Learns</a:t>
          </a:r>
        </a:p>
      </dgm:t>
    </dgm:pt>
    <dgm:pt modelId="{4114BBF0-F300-4FD6-8FD8-844329EF4B92}" type="parTrans" cxnId="{D912B435-D5D8-4289-ADEE-A4EE5D997D1B}">
      <dgm:prSet/>
      <dgm:spPr/>
      <dgm:t>
        <a:bodyPr/>
        <a:lstStyle/>
        <a:p>
          <a:endParaRPr lang="en-US"/>
        </a:p>
      </dgm:t>
    </dgm:pt>
    <dgm:pt modelId="{A67C4285-C28D-4519-948C-4CEFFB21EAC6}" type="sibTrans" cxnId="{D912B435-D5D8-4289-ADEE-A4EE5D997D1B}">
      <dgm:prSet/>
      <dgm:spPr/>
      <dgm:t>
        <a:bodyPr/>
        <a:lstStyle/>
        <a:p>
          <a:endParaRPr lang="en-US"/>
        </a:p>
      </dgm:t>
    </dgm:pt>
    <dgm:pt modelId="{14A10272-26D5-44D2-B8F3-376D7AE7F19A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Fitness</a:t>
          </a:r>
          <a:endParaRPr lang="en-US" dirty="0"/>
        </a:p>
      </dgm:t>
    </dgm:pt>
    <dgm:pt modelId="{EF71C75B-8F99-48B6-A8FC-393AA3C0C1F9}" type="parTrans" cxnId="{31E22A2E-E6F0-4A83-A25C-409DE0A0DB9C}">
      <dgm:prSet/>
      <dgm:spPr/>
      <dgm:t>
        <a:bodyPr/>
        <a:lstStyle/>
        <a:p>
          <a:endParaRPr lang="en-US"/>
        </a:p>
      </dgm:t>
    </dgm:pt>
    <dgm:pt modelId="{D58FB4C1-8688-48C2-85EF-1574C5601199}" type="sibTrans" cxnId="{31E22A2E-E6F0-4A83-A25C-409DE0A0DB9C}">
      <dgm:prSet/>
      <dgm:spPr/>
      <dgm:t>
        <a:bodyPr/>
        <a:lstStyle/>
        <a:p>
          <a:endParaRPr lang="en-US"/>
        </a:p>
      </dgm:t>
    </dgm:pt>
    <dgm:pt modelId="{E45BA9EF-C1A5-4B8C-A661-5A7834583179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Wellbeing</a:t>
          </a:r>
          <a:endParaRPr lang="en-US" dirty="0"/>
        </a:p>
      </dgm:t>
    </dgm:pt>
    <dgm:pt modelId="{2133EBD2-7333-4797-8D59-0AC05A482D70}" type="parTrans" cxnId="{C07FD408-FBEE-421D-8490-55E565E4564C}">
      <dgm:prSet/>
      <dgm:spPr/>
      <dgm:t>
        <a:bodyPr/>
        <a:lstStyle/>
        <a:p>
          <a:endParaRPr lang="en-US"/>
        </a:p>
      </dgm:t>
    </dgm:pt>
    <dgm:pt modelId="{147DC882-ED6A-411F-A7B8-5E967D0C273E}" type="sibTrans" cxnId="{C07FD408-FBEE-421D-8490-55E565E4564C}">
      <dgm:prSet/>
      <dgm:spPr/>
      <dgm:t>
        <a:bodyPr/>
        <a:lstStyle/>
        <a:p>
          <a:endParaRPr lang="en-US"/>
        </a:p>
      </dgm:t>
    </dgm:pt>
    <dgm:pt modelId="{FF601F73-3C29-4372-AA38-AB0EAD98D87A}">
      <dgm:prSet phldrT="[Text]" custT="1"/>
      <dgm:spPr/>
      <dgm:t>
        <a:bodyPr/>
        <a:lstStyle/>
        <a:p>
          <a:r>
            <a:rPr lang="en-US" sz="2800" dirty="0"/>
            <a:t>Fitness Offerings</a:t>
          </a:r>
        </a:p>
      </dgm:t>
    </dgm:pt>
    <dgm:pt modelId="{5CFEE557-7ACD-4CFB-B149-1CE1C31CBE13}" type="parTrans" cxnId="{7FA266A4-BC92-4E35-AE38-A8A863F844AD}">
      <dgm:prSet/>
      <dgm:spPr/>
      <dgm:t>
        <a:bodyPr/>
        <a:lstStyle/>
        <a:p>
          <a:endParaRPr lang="en-US"/>
        </a:p>
      </dgm:t>
    </dgm:pt>
    <dgm:pt modelId="{829FB67D-963F-4116-91C1-1BE8D8EF329D}" type="sibTrans" cxnId="{7FA266A4-BC92-4E35-AE38-A8A863F844AD}">
      <dgm:prSet/>
      <dgm:spPr/>
      <dgm:t>
        <a:bodyPr/>
        <a:lstStyle/>
        <a:p>
          <a:endParaRPr lang="en-US"/>
        </a:p>
      </dgm:t>
    </dgm:pt>
    <dgm:pt modelId="{C22A7648-C427-477A-BC8C-974718346D70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Yoga</a:t>
          </a:r>
          <a:endParaRPr lang="en-US" dirty="0"/>
        </a:p>
      </dgm:t>
    </dgm:pt>
    <dgm:pt modelId="{DD59CF87-7CFA-4953-9DB9-C6F0EDB51D84}" type="parTrans" cxnId="{0FDFDA18-E82F-46C0-B30F-56239E2C91FB}">
      <dgm:prSet/>
      <dgm:spPr/>
      <dgm:t>
        <a:bodyPr/>
        <a:lstStyle/>
        <a:p>
          <a:endParaRPr lang="en-US"/>
        </a:p>
      </dgm:t>
    </dgm:pt>
    <dgm:pt modelId="{E94F7379-D9BA-4792-80D2-7339D2EEDFBC}" type="sibTrans" cxnId="{0FDFDA18-E82F-46C0-B30F-56239E2C91FB}">
      <dgm:prSet/>
      <dgm:spPr/>
      <dgm:t>
        <a:bodyPr/>
        <a:lstStyle/>
        <a:p>
          <a:endParaRPr lang="en-US"/>
        </a:p>
      </dgm:t>
    </dgm:pt>
    <dgm:pt modelId="{2C007864-17BD-4E15-A511-0CBB4E1552A8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HIIT</a:t>
          </a:r>
          <a:endParaRPr lang="en-US" dirty="0"/>
        </a:p>
      </dgm:t>
    </dgm:pt>
    <dgm:pt modelId="{8886C892-108D-4E7E-8D2D-604C2D71E12E}" type="parTrans" cxnId="{4BEF5BF0-8857-488F-9B19-5308166B3DB1}">
      <dgm:prSet/>
      <dgm:spPr/>
      <dgm:t>
        <a:bodyPr/>
        <a:lstStyle/>
        <a:p>
          <a:endParaRPr lang="en-US"/>
        </a:p>
      </dgm:t>
    </dgm:pt>
    <dgm:pt modelId="{1DB8DCA1-2FBB-4767-9D7A-B1059FE131CD}" type="sibTrans" cxnId="{4BEF5BF0-8857-488F-9B19-5308166B3DB1}">
      <dgm:prSet/>
      <dgm:spPr/>
      <dgm:t>
        <a:bodyPr/>
        <a:lstStyle/>
        <a:p>
          <a:endParaRPr lang="en-US"/>
        </a:p>
      </dgm:t>
    </dgm:pt>
    <dgm:pt modelId="{1B077730-FEAF-485A-BE1C-E96A6EE4C9A7}">
      <dgm:prSet custT="1"/>
      <dgm:spPr/>
      <dgm:t>
        <a:bodyPr/>
        <a:lstStyle/>
        <a:p>
          <a:r>
            <a:rPr lang="en-US" sz="2800" dirty="0"/>
            <a:t>Inbody Testing</a:t>
          </a:r>
        </a:p>
      </dgm:t>
    </dgm:pt>
    <dgm:pt modelId="{E29AED96-E7C6-4E7D-BB5F-7CC612305584}" type="parTrans" cxnId="{6F9FE98C-71EC-4135-8156-8A1B99FF702B}">
      <dgm:prSet/>
      <dgm:spPr/>
      <dgm:t>
        <a:bodyPr/>
        <a:lstStyle/>
        <a:p>
          <a:endParaRPr lang="en-US"/>
        </a:p>
      </dgm:t>
    </dgm:pt>
    <dgm:pt modelId="{2F0BB755-860E-40AE-8A1D-C61F33581176}" type="sibTrans" cxnId="{6F9FE98C-71EC-4135-8156-8A1B99FF702B}">
      <dgm:prSet/>
      <dgm:spPr/>
      <dgm:t>
        <a:bodyPr/>
        <a:lstStyle/>
        <a:p>
          <a:endParaRPr lang="en-US"/>
        </a:p>
      </dgm:t>
    </dgm:pt>
    <dgm:pt modelId="{B9F4CDF8-8DF6-426E-8809-F51018B41166}">
      <dgm:prSet custT="1"/>
      <dgm:spPr/>
      <dgm:t>
        <a:bodyPr/>
        <a:lstStyle/>
        <a:p>
          <a:r>
            <a:rPr lang="en-US" sz="2800" dirty="0"/>
            <a:t>Fitness Management</a:t>
          </a:r>
        </a:p>
      </dgm:t>
    </dgm:pt>
    <dgm:pt modelId="{D1A3748B-8236-4C68-B2D4-994B395DE396}" type="parTrans" cxnId="{115A7D59-1B8D-4DA1-95A7-DE5BE8AEFA0F}">
      <dgm:prSet/>
      <dgm:spPr/>
      <dgm:t>
        <a:bodyPr/>
        <a:lstStyle/>
        <a:p>
          <a:endParaRPr lang="en-US"/>
        </a:p>
      </dgm:t>
    </dgm:pt>
    <dgm:pt modelId="{A284B137-4861-452F-B416-67C503F78ED5}" type="sibTrans" cxnId="{115A7D59-1B8D-4DA1-95A7-DE5BE8AEFA0F}">
      <dgm:prSet/>
      <dgm:spPr/>
      <dgm:t>
        <a:bodyPr/>
        <a:lstStyle/>
        <a:p>
          <a:endParaRPr lang="en-US"/>
        </a:p>
      </dgm:t>
    </dgm:pt>
    <dgm:pt modelId="{6630847E-E6E0-499B-9AD7-E79F6DBBB828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Health Fairs</a:t>
          </a:r>
        </a:p>
      </dgm:t>
    </dgm:pt>
    <dgm:pt modelId="{E78263DB-1C55-4E4D-93B7-25DD4FC93969}" type="parTrans" cxnId="{A2DED40E-A95E-4334-B8A7-7D12585A1D8D}">
      <dgm:prSet/>
      <dgm:spPr/>
      <dgm:t>
        <a:bodyPr/>
        <a:lstStyle/>
        <a:p>
          <a:endParaRPr lang="en-US"/>
        </a:p>
      </dgm:t>
    </dgm:pt>
    <dgm:pt modelId="{CC110397-B197-4CBE-98EA-81D3E5A9A38D}" type="sibTrans" cxnId="{A2DED40E-A95E-4334-B8A7-7D12585A1D8D}">
      <dgm:prSet/>
      <dgm:spPr/>
      <dgm:t>
        <a:bodyPr/>
        <a:lstStyle/>
        <a:p>
          <a:endParaRPr lang="en-US"/>
        </a:p>
      </dgm:t>
    </dgm:pt>
    <dgm:pt modelId="{A9010D79-1E57-4A15-9DFD-5D4FADACB107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Health coaching</a:t>
          </a:r>
        </a:p>
      </dgm:t>
    </dgm:pt>
    <dgm:pt modelId="{849238A4-4E4C-4B32-856B-01C14F36508B}" type="parTrans" cxnId="{BA7FB9C9-9C71-40C3-B498-B2A6549D2BE3}">
      <dgm:prSet/>
      <dgm:spPr/>
    </dgm:pt>
    <dgm:pt modelId="{86578FD1-8FDC-456A-AC97-589288A2F986}" type="sibTrans" cxnId="{BA7FB9C9-9C71-40C3-B498-B2A6549D2BE3}">
      <dgm:prSet/>
      <dgm:spPr/>
    </dgm:pt>
    <dgm:pt modelId="{F504AE42-ECE5-421E-B025-E5ACCF94E110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Nutrition</a:t>
          </a:r>
        </a:p>
      </dgm:t>
    </dgm:pt>
    <dgm:pt modelId="{059F0B6B-16AB-4E88-BF34-522DF2CD253F}" type="parTrans" cxnId="{3A4B9941-BF8C-4F2C-864C-E4CD6A24421D}">
      <dgm:prSet/>
      <dgm:spPr/>
    </dgm:pt>
    <dgm:pt modelId="{FD29019F-0AD7-415D-96BD-1734B4868EA6}" type="sibTrans" cxnId="{3A4B9941-BF8C-4F2C-864C-E4CD6A24421D}">
      <dgm:prSet/>
      <dgm:spPr/>
    </dgm:pt>
    <dgm:pt modelId="{714E863F-EF92-48AE-B4A0-D4A4383421A6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Zumba</a:t>
          </a:r>
        </a:p>
      </dgm:t>
    </dgm:pt>
    <dgm:pt modelId="{A311ACE5-CE69-4F97-9D78-C8F69E711637}" type="parTrans" cxnId="{322E8916-765F-49AF-B4B4-EB3FE3F53748}">
      <dgm:prSet/>
      <dgm:spPr/>
    </dgm:pt>
    <dgm:pt modelId="{F91E0C0A-DB40-4236-ACC4-0303C2DE8C68}" type="sibTrans" cxnId="{322E8916-765F-49AF-B4B4-EB3FE3F53748}">
      <dgm:prSet/>
      <dgm:spPr/>
    </dgm:pt>
    <dgm:pt modelId="{5D564017-F6C3-458F-899A-BCE53D0728A8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Pre and Post Assessments</a:t>
          </a:r>
          <a:endParaRPr lang="en-US" dirty="0"/>
        </a:p>
      </dgm:t>
    </dgm:pt>
    <dgm:pt modelId="{EE80B147-B342-49A9-A7D6-EE5EC9240BFA}" type="parTrans" cxnId="{0B34AF84-D917-49CF-8A03-081B5710FF13}">
      <dgm:prSet/>
      <dgm:spPr/>
    </dgm:pt>
    <dgm:pt modelId="{B90321B3-3E02-4C1D-B082-C8D6A72E7551}" type="sibTrans" cxnId="{0B34AF84-D917-49CF-8A03-081B5710FF13}">
      <dgm:prSet/>
      <dgm:spPr/>
    </dgm:pt>
    <dgm:pt modelId="{7834EFA4-DED8-4AD7-BF59-32535272F97C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Corporate Membership</a:t>
          </a:r>
        </a:p>
      </dgm:t>
    </dgm:pt>
    <dgm:pt modelId="{0EC8741D-B403-4FA8-B086-80BC03DD09A9}" type="parTrans" cxnId="{DB1DC23F-C91A-44B2-AE84-02C30CBA20AD}">
      <dgm:prSet/>
      <dgm:spPr/>
    </dgm:pt>
    <dgm:pt modelId="{5E5067F4-2358-47D2-A8F5-71195267471E}" type="sibTrans" cxnId="{DB1DC23F-C91A-44B2-AE84-02C30CBA20AD}">
      <dgm:prSet/>
      <dgm:spPr/>
    </dgm:pt>
    <dgm:pt modelId="{BDFEFD48-5F5A-4045-967E-B895F04AB03A}">
      <dgm:prSet phldr="0"/>
      <dgm:spPr/>
      <dgm:t>
        <a:bodyPr/>
        <a:lstStyle/>
        <a:p>
          <a:r>
            <a:rPr lang="en-US" dirty="0">
              <a:latin typeface="Gill Sans MT" panose="020B0502020104020203"/>
            </a:rPr>
            <a:t>Staffing</a:t>
          </a:r>
          <a:endParaRPr lang="en-US" dirty="0"/>
        </a:p>
      </dgm:t>
    </dgm:pt>
    <dgm:pt modelId="{88EB198C-C259-4F03-9930-7593A842A405}" type="parTrans" cxnId="{F64C7E6E-1572-44CC-B33D-C0754AB05CAD}">
      <dgm:prSet/>
      <dgm:spPr/>
    </dgm:pt>
    <dgm:pt modelId="{20561D9B-2196-4F82-833C-6468C1EA3B9F}" type="sibTrans" cxnId="{F64C7E6E-1572-44CC-B33D-C0754AB05CAD}">
      <dgm:prSet/>
      <dgm:spPr/>
    </dgm:pt>
    <dgm:pt modelId="{02D54FBB-C86C-4DD7-838D-F426C3C019F1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Management</a:t>
          </a:r>
        </a:p>
      </dgm:t>
    </dgm:pt>
    <dgm:pt modelId="{A280F9E2-BF55-4749-8BF7-63545763AD37}" type="parTrans" cxnId="{4E66576A-C9F0-435A-AEDD-6D675EAF9A86}">
      <dgm:prSet/>
      <dgm:spPr/>
    </dgm:pt>
    <dgm:pt modelId="{5C27C1C1-1CAD-45BC-BC15-303F6325925D}" type="sibTrans" cxnId="{4E66576A-C9F0-435A-AEDD-6D675EAF9A86}">
      <dgm:prSet/>
      <dgm:spPr/>
    </dgm:pt>
    <dgm:pt modelId="{855B66E6-3703-4E0A-B3BA-11C249933D45}" type="pres">
      <dgm:prSet presAssocID="{474D5884-5557-4877-9D6C-5ED9EFA4E9F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96470E-FCE0-43A6-8EFE-783831A3570A}" type="pres">
      <dgm:prSet presAssocID="{20AD7DFC-5F1A-477C-A024-5A48E60FB67B}" presName="linNode" presStyleCnt="0"/>
      <dgm:spPr/>
    </dgm:pt>
    <dgm:pt modelId="{F0CF15CE-4BAD-4540-BFC3-47A53E55FE1B}" type="pres">
      <dgm:prSet presAssocID="{20AD7DFC-5F1A-477C-A024-5A48E60FB67B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76F4B-01AD-47C4-9EA4-517168A94C3B}" type="pres">
      <dgm:prSet presAssocID="{20AD7DFC-5F1A-477C-A024-5A48E60FB67B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2A2EE-AE8D-4725-A9DD-C31D4C97BD69}" type="pres">
      <dgm:prSet presAssocID="{E5A8137A-FD1D-4D1D-AC44-EE2C48331C5B}" presName="spacing" presStyleCnt="0"/>
      <dgm:spPr/>
    </dgm:pt>
    <dgm:pt modelId="{38A5B8AF-913A-45D2-A833-4BF478A50043}" type="pres">
      <dgm:prSet presAssocID="{962AA8A4-1916-4A47-9101-DFE770F074C8}" presName="linNode" presStyleCnt="0"/>
      <dgm:spPr/>
    </dgm:pt>
    <dgm:pt modelId="{D184290B-238C-41CB-B1EC-F74D1861A401}" type="pres">
      <dgm:prSet presAssocID="{962AA8A4-1916-4A47-9101-DFE770F074C8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B5430-D9E8-44BE-A332-7304147A1B13}" type="pres">
      <dgm:prSet presAssocID="{962AA8A4-1916-4A47-9101-DFE770F074C8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53B954-3771-4904-A253-91882B65A51A}" type="pres">
      <dgm:prSet presAssocID="{A67C4285-C28D-4519-948C-4CEFFB21EAC6}" presName="spacing" presStyleCnt="0"/>
      <dgm:spPr/>
    </dgm:pt>
    <dgm:pt modelId="{A39F484B-FDB3-4A6D-BC46-3091F1E9A714}" type="pres">
      <dgm:prSet presAssocID="{FF601F73-3C29-4372-AA38-AB0EAD98D87A}" presName="linNode" presStyleCnt="0"/>
      <dgm:spPr/>
    </dgm:pt>
    <dgm:pt modelId="{9518A2FC-25F1-42B4-A349-E1E028F6030D}" type="pres">
      <dgm:prSet presAssocID="{FF601F73-3C29-4372-AA38-AB0EAD98D87A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1E24E-A776-490F-9BA7-C8D345798936}" type="pres">
      <dgm:prSet presAssocID="{FF601F73-3C29-4372-AA38-AB0EAD98D87A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3523F-47D7-4AB2-9311-416BDFF43769}" type="pres">
      <dgm:prSet presAssocID="{829FB67D-963F-4116-91C1-1BE8D8EF329D}" presName="spacing" presStyleCnt="0"/>
      <dgm:spPr/>
    </dgm:pt>
    <dgm:pt modelId="{432F8095-D1F9-4AE3-A0C8-14E56D447349}" type="pres">
      <dgm:prSet presAssocID="{1B077730-FEAF-485A-BE1C-E96A6EE4C9A7}" presName="linNode" presStyleCnt="0"/>
      <dgm:spPr/>
    </dgm:pt>
    <dgm:pt modelId="{F2BB718C-60FD-4599-904C-B0179E1E50A7}" type="pres">
      <dgm:prSet presAssocID="{1B077730-FEAF-485A-BE1C-E96A6EE4C9A7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3A085B-44AD-4E54-ACB2-5FDC92D027A7}" type="pres">
      <dgm:prSet presAssocID="{1B077730-FEAF-485A-BE1C-E96A6EE4C9A7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3A47B-1119-4852-A0F6-0863481B8B31}" type="pres">
      <dgm:prSet presAssocID="{2F0BB755-860E-40AE-8A1D-C61F33581176}" presName="spacing" presStyleCnt="0"/>
      <dgm:spPr/>
    </dgm:pt>
    <dgm:pt modelId="{C0809E9F-BC11-4CB7-9EC8-9AFAFCAF0200}" type="pres">
      <dgm:prSet presAssocID="{B9F4CDF8-8DF6-426E-8809-F51018B41166}" presName="linNode" presStyleCnt="0"/>
      <dgm:spPr/>
    </dgm:pt>
    <dgm:pt modelId="{7702A9A6-39B7-4AA8-84C4-54B3F7A6AE73}" type="pres">
      <dgm:prSet presAssocID="{B9F4CDF8-8DF6-426E-8809-F51018B41166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42926-192A-4879-9F4A-AEC037121753}" type="pres">
      <dgm:prSet presAssocID="{B9F4CDF8-8DF6-426E-8809-F51018B41166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C7E6E-1572-44CC-B33D-C0754AB05CAD}" srcId="{B9F4CDF8-8DF6-426E-8809-F51018B41166}" destId="{BDFEFD48-5F5A-4045-967E-B895F04AB03A}" srcOrd="2" destOrd="0" parTransId="{88EB198C-C259-4F03-9930-7593A842A405}" sibTransId="{20561D9B-2196-4F82-833C-6468C1EA3B9F}"/>
    <dgm:cxn modelId="{0B34AF84-D917-49CF-8A03-081B5710FF13}" srcId="{1B077730-FEAF-485A-BE1C-E96A6EE4C9A7}" destId="{5D564017-F6C3-458F-899A-BCE53D0728A8}" srcOrd="1" destOrd="0" parTransId="{EE80B147-B342-49A9-A7D6-EE5EC9240BFA}" sibTransId="{B90321B3-3E02-4C1D-B082-C8D6A72E7551}"/>
    <dgm:cxn modelId="{0FDFDA18-E82F-46C0-B30F-56239E2C91FB}" srcId="{FF601F73-3C29-4372-AA38-AB0EAD98D87A}" destId="{C22A7648-C427-477A-BC8C-974718346D70}" srcOrd="0" destOrd="0" parTransId="{DD59CF87-7CFA-4953-9DB9-C6F0EDB51D84}" sibTransId="{E94F7379-D9BA-4792-80D2-7339D2EEDFBC}"/>
    <dgm:cxn modelId="{322E8916-765F-49AF-B4B4-EB3FE3F53748}" srcId="{FF601F73-3C29-4372-AA38-AB0EAD98D87A}" destId="{714E863F-EF92-48AE-B4A0-D4A4383421A6}" srcOrd="2" destOrd="0" parTransId="{A311ACE5-CE69-4F97-9D78-C8F69E711637}" sibTransId="{F91E0C0A-DB40-4236-ACC4-0303C2DE8C68}"/>
    <dgm:cxn modelId="{3A4B9941-BF8C-4F2C-864C-E4CD6A24421D}" srcId="{962AA8A4-1916-4A47-9101-DFE770F074C8}" destId="{F504AE42-ECE5-421E-B025-E5ACCF94E110}" srcOrd="0" destOrd="0" parTransId="{059F0B6B-16AB-4E88-BF34-522DF2CD253F}" sibTransId="{FD29019F-0AD7-415D-96BD-1734B4868EA6}"/>
    <dgm:cxn modelId="{BA7FB9C9-9C71-40C3-B498-B2A6549D2BE3}" srcId="{20AD7DFC-5F1A-477C-A024-5A48E60FB67B}" destId="{A9010D79-1E57-4A15-9DFD-5D4FADACB107}" srcOrd="2" destOrd="0" parTransId="{849238A4-4E4C-4B32-856B-01C14F36508B}" sibTransId="{86578FD1-8FDC-456A-AC97-589288A2F986}"/>
    <dgm:cxn modelId="{4E66576A-C9F0-435A-AEDD-6D675EAF9A86}" srcId="{B9F4CDF8-8DF6-426E-8809-F51018B41166}" destId="{02D54FBB-C86C-4DD7-838D-F426C3C019F1}" srcOrd="1" destOrd="0" parTransId="{A280F9E2-BF55-4749-8BF7-63545763AD37}" sibTransId="{5C27C1C1-1CAD-45BC-BC15-303F6325925D}"/>
    <dgm:cxn modelId="{E725237C-7FAE-4B7C-870C-AF8952C69D1A}" type="presOf" srcId="{962AA8A4-1916-4A47-9101-DFE770F074C8}" destId="{D184290B-238C-41CB-B1EC-F74D1861A401}" srcOrd="0" destOrd="0" presId="urn:microsoft.com/office/officeart/2005/8/layout/vList6"/>
    <dgm:cxn modelId="{5896568A-5484-4ABF-8404-B7EC60C1B37F}" type="presOf" srcId="{E45BA9EF-C1A5-4B8C-A661-5A7834583179}" destId="{217B5430-D9E8-44BE-A332-7304147A1B13}" srcOrd="0" destOrd="2" presId="urn:microsoft.com/office/officeart/2005/8/layout/vList6"/>
    <dgm:cxn modelId="{F215ED0C-F510-4C6B-9D04-4760D57852BE}" type="presOf" srcId="{F504AE42-ECE5-421E-B025-E5ACCF94E110}" destId="{217B5430-D9E8-44BE-A332-7304147A1B13}" srcOrd="0" destOrd="0" presId="urn:microsoft.com/office/officeart/2005/8/layout/vList6"/>
    <dgm:cxn modelId="{1B87D75E-4F2B-42BA-8BF6-9109FD5D848E}" type="presOf" srcId="{6630847E-E6E0-499B-9AD7-E79F6DBBB828}" destId="{853A085B-44AD-4E54-ACB2-5FDC92D027A7}" srcOrd="0" destOrd="0" presId="urn:microsoft.com/office/officeart/2005/8/layout/vList6"/>
    <dgm:cxn modelId="{8D877D33-25A1-4B07-8849-A6C08029B823}" type="presOf" srcId="{1B077730-FEAF-485A-BE1C-E96A6EE4C9A7}" destId="{F2BB718C-60FD-4599-904C-B0179E1E50A7}" srcOrd="0" destOrd="0" presId="urn:microsoft.com/office/officeart/2005/8/layout/vList6"/>
    <dgm:cxn modelId="{A2DED40E-A95E-4334-B8A7-7D12585A1D8D}" srcId="{1B077730-FEAF-485A-BE1C-E96A6EE4C9A7}" destId="{6630847E-E6E0-499B-9AD7-E79F6DBBB828}" srcOrd="0" destOrd="0" parTransId="{E78263DB-1C55-4E4D-93B7-25DD4FC93969}" sibTransId="{CC110397-B197-4CBE-98EA-81D3E5A9A38D}"/>
    <dgm:cxn modelId="{CB7ACE70-9ED5-4E2E-9C6F-2CCBD6FE368E}" type="presOf" srcId="{20AD7DFC-5F1A-477C-A024-5A48E60FB67B}" destId="{F0CF15CE-4BAD-4540-BFC3-47A53E55FE1B}" srcOrd="0" destOrd="0" presId="urn:microsoft.com/office/officeart/2005/8/layout/vList6"/>
    <dgm:cxn modelId="{3C516CF8-B319-4D25-B4B7-B3C708B764E3}" type="presOf" srcId="{714E863F-EF92-48AE-B4A0-D4A4383421A6}" destId="{17D1E24E-A776-490F-9BA7-C8D345798936}" srcOrd="0" destOrd="2" presId="urn:microsoft.com/office/officeart/2005/8/layout/vList6"/>
    <dgm:cxn modelId="{FA8BB99C-CBE7-46F2-BB17-600A2C8414A5}" type="presOf" srcId="{474D5884-5557-4877-9D6C-5ED9EFA4E9F7}" destId="{855B66E6-3703-4E0A-B3BA-11C249933D45}" srcOrd="0" destOrd="0" presId="urn:microsoft.com/office/officeart/2005/8/layout/vList6"/>
    <dgm:cxn modelId="{88CCE733-AAD4-40EC-BED5-15F2B4827C15}" type="presOf" srcId="{FF601F73-3C29-4372-AA38-AB0EAD98D87A}" destId="{9518A2FC-25F1-42B4-A349-E1E028F6030D}" srcOrd="0" destOrd="0" presId="urn:microsoft.com/office/officeart/2005/8/layout/vList6"/>
    <dgm:cxn modelId="{76E4D0AD-F1F3-4847-8132-A6A6BF2262C2}" type="presOf" srcId="{7834EFA4-DED8-4AD7-BF59-32535272F97C}" destId="{28E42926-192A-4879-9F4A-AEC037121753}" srcOrd="0" destOrd="0" presId="urn:microsoft.com/office/officeart/2005/8/layout/vList6"/>
    <dgm:cxn modelId="{9CA0CF40-5992-4D1D-A737-4D688343FDBF}" type="presOf" srcId="{A9010D79-1E57-4A15-9DFD-5D4FADACB107}" destId="{BA176F4B-01AD-47C4-9EA4-517168A94C3B}" srcOrd="0" destOrd="2" presId="urn:microsoft.com/office/officeart/2005/8/layout/vList6"/>
    <dgm:cxn modelId="{6F9FE98C-71EC-4135-8156-8A1B99FF702B}" srcId="{474D5884-5557-4877-9D6C-5ED9EFA4E9F7}" destId="{1B077730-FEAF-485A-BE1C-E96A6EE4C9A7}" srcOrd="3" destOrd="0" parTransId="{E29AED96-E7C6-4E7D-BB5F-7CC612305584}" sibTransId="{2F0BB755-860E-40AE-8A1D-C61F33581176}"/>
    <dgm:cxn modelId="{8F79DA26-FF4A-4E88-8218-7F98096B016F}" srcId="{20AD7DFC-5F1A-477C-A024-5A48E60FB67B}" destId="{3138ECE4-578F-4112-9235-9F03F8C90484}" srcOrd="0" destOrd="0" parTransId="{1B5F9F2D-1A14-4AFA-9F2A-05E62CC9DB73}" sibTransId="{498DF724-2617-42DC-A28F-C824512B9BE7}"/>
    <dgm:cxn modelId="{DB1DC23F-C91A-44B2-AE84-02C30CBA20AD}" srcId="{B9F4CDF8-8DF6-426E-8809-F51018B41166}" destId="{7834EFA4-DED8-4AD7-BF59-32535272F97C}" srcOrd="0" destOrd="0" parTransId="{0EC8741D-B403-4FA8-B086-80BC03DD09A9}" sibTransId="{5E5067F4-2358-47D2-A8F5-71195267471E}"/>
    <dgm:cxn modelId="{703C3B37-9436-4192-945C-CDD0FFF8869B}" srcId="{474D5884-5557-4877-9D6C-5ED9EFA4E9F7}" destId="{20AD7DFC-5F1A-477C-A024-5A48E60FB67B}" srcOrd="0" destOrd="0" parTransId="{52831CD1-43A9-4CF1-AF01-37E550C04986}" sibTransId="{E5A8137A-FD1D-4D1D-AC44-EE2C48331C5B}"/>
    <dgm:cxn modelId="{A25B530D-8A6E-4A95-8139-CC1FA77D5F03}" type="presOf" srcId="{C22A7648-C427-477A-BC8C-974718346D70}" destId="{17D1E24E-A776-490F-9BA7-C8D345798936}" srcOrd="0" destOrd="0" presId="urn:microsoft.com/office/officeart/2005/8/layout/vList6"/>
    <dgm:cxn modelId="{115A7D59-1B8D-4DA1-95A7-DE5BE8AEFA0F}" srcId="{474D5884-5557-4877-9D6C-5ED9EFA4E9F7}" destId="{B9F4CDF8-8DF6-426E-8809-F51018B41166}" srcOrd="4" destOrd="0" parTransId="{D1A3748B-8236-4C68-B2D4-994B395DE396}" sibTransId="{A284B137-4861-452F-B416-67C503F78ED5}"/>
    <dgm:cxn modelId="{31E22A2E-E6F0-4A83-A25C-409DE0A0DB9C}" srcId="{962AA8A4-1916-4A47-9101-DFE770F074C8}" destId="{14A10272-26D5-44D2-B8F3-376D7AE7F19A}" srcOrd="1" destOrd="0" parTransId="{EF71C75B-8F99-48B6-A8FC-393AA3C0C1F9}" sibTransId="{D58FB4C1-8688-48C2-85EF-1574C5601199}"/>
    <dgm:cxn modelId="{7FA266A4-BC92-4E35-AE38-A8A863F844AD}" srcId="{474D5884-5557-4877-9D6C-5ED9EFA4E9F7}" destId="{FF601F73-3C29-4372-AA38-AB0EAD98D87A}" srcOrd="2" destOrd="0" parTransId="{5CFEE557-7ACD-4CFB-B149-1CE1C31CBE13}" sibTransId="{829FB67D-963F-4116-91C1-1BE8D8EF329D}"/>
    <dgm:cxn modelId="{C07FD408-FBEE-421D-8490-55E565E4564C}" srcId="{962AA8A4-1916-4A47-9101-DFE770F074C8}" destId="{E45BA9EF-C1A5-4B8C-A661-5A7834583179}" srcOrd="2" destOrd="0" parTransId="{2133EBD2-7333-4797-8D59-0AC05A482D70}" sibTransId="{147DC882-ED6A-411F-A7B8-5E967D0C273E}"/>
    <dgm:cxn modelId="{B6BE2268-CB6F-4CE7-92D1-B24F9087476A}" type="presOf" srcId="{B9F4CDF8-8DF6-426E-8809-F51018B41166}" destId="{7702A9A6-39B7-4AA8-84C4-54B3F7A6AE73}" srcOrd="0" destOrd="0" presId="urn:microsoft.com/office/officeart/2005/8/layout/vList6"/>
    <dgm:cxn modelId="{40C3F0CD-982C-46D9-B92D-D5284E3DA60C}" type="presOf" srcId="{BDFEFD48-5F5A-4045-967E-B895F04AB03A}" destId="{28E42926-192A-4879-9F4A-AEC037121753}" srcOrd="0" destOrd="2" presId="urn:microsoft.com/office/officeart/2005/8/layout/vList6"/>
    <dgm:cxn modelId="{D912B435-D5D8-4289-ADEE-A4EE5D997D1B}" srcId="{474D5884-5557-4877-9D6C-5ED9EFA4E9F7}" destId="{962AA8A4-1916-4A47-9101-DFE770F074C8}" srcOrd="1" destOrd="0" parTransId="{4114BBF0-F300-4FD6-8FD8-844329EF4B92}" sibTransId="{A67C4285-C28D-4519-948C-4CEFFB21EAC6}"/>
    <dgm:cxn modelId="{3DC41545-3452-4338-B414-203B42A723EF}" srcId="{20AD7DFC-5F1A-477C-A024-5A48E60FB67B}" destId="{FF215D8E-424C-4147-BB29-570704063404}" srcOrd="1" destOrd="0" parTransId="{4A3FBCB8-EC21-485D-9C8D-AF1AE02E53BB}" sibTransId="{19658C20-5A28-4D22-A2EC-EB6749B3F088}"/>
    <dgm:cxn modelId="{C2B763BC-4161-41C9-B279-0577FD200653}" type="presOf" srcId="{14A10272-26D5-44D2-B8F3-376D7AE7F19A}" destId="{217B5430-D9E8-44BE-A332-7304147A1B13}" srcOrd="0" destOrd="1" presId="urn:microsoft.com/office/officeart/2005/8/layout/vList6"/>
    <dgm:cxn modelId="{4BEF5BF0-8857-488F-9B19-5308166B3DB1}" srcId="{FF601F73-3C29-4372-AA38-AB0EAD98D87A}" destId="{2C007864-17BD-4E15-A511-0CBB4E1552A8}" srcOrd="1" destOrd="0" parTransId="{8886C892-108D-4E7E-8D2D-604C2D71E12E}" sibTransId="{1DB8DCA1-2FBB-4767-9D7A-B1059FE131CD}"/>
    <dgm:cxn modelId="{53ECF6DD-D1E1-49D1-8314-E9E7BBD6B43B}" type="presOf" srcId="{02D54FBB-C86C-4DD7-838D-F426C3C019F1}" destId="{28E42926-192A-4879-9F4A-AEC037121753}" srcOrd="0" destOrd="1" presId="urn:microsoft.com/office/officeart/2005/8/layout/vList6"/>
    <dgm:cxn modelId="{0851A165-B06C-48C8-B542-AB22DF161745}" type="presOf" srcId="{2C007864-17BD-4E15-A511-0CBB4E1552A8}" destId="{17D1E24E-A776-490F-9BA7-C8D345798936}" srcOrd="0" destOrd="1" presId="urn:microsoft.com/office/officeart/2005/8/layout/vList6"/>
    <dgm:cxn modelId="{644CD92B-3BEA-461D-A158-80A18D94B624}" type="presOf" srcId="{FF215D8E-424C-4147-BB29-570704063404}" destId="{BA176F4B-01AD-47C4-9EA4-517168A94C3B}" srcOrd="0" destOrd="1" presId="urn:microsoft.com/office/officeart/2005/8/layout/vList6"/>
    <dgm:cxn modelId="{ACFF0D38-0DF6-4C6D-93B5-2F9DB8E3DC15}" type="presOf" srcId="{3138ECE4-578F-4112-9235-9F03F8C90484}" destId="{BA176F4B-01AD-47C4-9EA4-517168A94C3B}" srcOrd="0" destOrd="0" presId="urn:microsoft.com/office/officeart/2005/8/layout/vList6"/>
    <dgm:cxn modelId="{9B330436-BE64-4C9E-9524-7A5CC9108166}" type="presOf" srcId="{5D564017-F6C3-458F-899A-BCE53D0728A8}" destId="{853A085B-44AD-4E54-ACB2-5FDC92D027A7}" srcOrd="0" destOrd="1" presId="urn:microsoft.com/office/officeart/2005/8/layout/vList6"/>
    <dgm:cxn modelId="{303E60CB-104B-4F7D-BEC4-3B63E9E576B4}" type="presParOf" srcId="{855B66E6-3703-4E0A-B3BA-11C249933D45}" destId="{2596470E-FCE0-43A6-8EFE-783831A3570A}" srcOrd="0" destOrd="0" presId="urn:microsoft.com/office/officeart/2005/8/layout/vList6"/>
    <dgm:cxn modelId="{CE6351EC-50FF-415C-B831-ABC76ADB9CBD}" type="presParOf" srcId="{2596470E-FCE0-43A6-8EFE-783831A3570A}" destId="{F0CF15CE-4BAD-4540-BFC3-47A53E55FE1B}" srcOrd="0" destOrd="0" presId="urn:microsoft.com/office/officeart/2005/8/layout/vList6"/>
    <dgm:cxn modelId="{3099E2A0-97F1-452F-B5F4-9A564839316A}" type="presParOf" srcId="{2596470E-FCE0-43A6-8EFE-783831A3570A}" destId="{BA176F4B-01AD-47C4-9EA4-517168A94C3B}" srcOrd="1" destOrd="0" presId="urn:microsoft.com/office/officeart/2005/8/layout/vList6"/>
    <dgm:cxn modelId="{FB45D589-DD48-4518-B78E-8F46F2EE6BAB}" type="presParOf" srcId="{855B66E6-3703-4E0A-B3BA-11C249933D45}" destId="{AF02A2EE-AE8D-4725-A9DD-C31D4C97BD69}" srcOrd="1" destOrd="0" presId="urn:microsoft.com/office/officeart/2005/8/layout/vList6"/>
    <dgm:cxn modelId="{C6B12F75-C871-4972-8DE9-3453101C96E0}" type="presParOf" srcId="{855B66E6-3703-4E0A-B3BA-11C249933D45}" destId="{38A5B8AF-913A-45D2-A833-4BF478A50043}" srcOrd="2" destOrd="0" presId="urn:microsoft.com/office/officeart/2005/8/layout/vList6"/>
    <dgm:cxn modelId="{E836C938-8622-4184-8290-90EC3921616E}" type="presParOf" srcId="{38A5B8AF-913A-45D2-A833-4BF478A50043}" destId="{D184290B-238C-41CB-B1EC-F74D1861A401}" srcOrd="0" destOrd="0" presId="urn:microsoft.com/office/officeart/2005/8/layout/vList6"/>
    <dgm:cxn modelId="{E7D872BA-56A7-4900-B1E7-87EEC7928E99}" type="presParOf" srcId="{38A5B8AF-913A-45D2-A833-4BF478A50043}" destId="{217B5430-D9E8-44BE-A332-7304147A1B13}" srcOrd="1" destOrd="0" presId="urn:microsoft.com/office/officeart/2005/8/layout/vList6"/>
    <dgm:cxn modelId="{5574B1CC-C0D2-4472-9210-22E5F46C20BE}" type="presParOf" srcId="{855B66E6-3703-4E0A-B3BA-11C249933D45}" destId="{2A53B954-3771-4904-A253-91882B65A51A}" srcOrd="3" destOrd="0" presId="urn:microsoft.com/office/officeart/2005/8/layout/vList6"/>
    <dgm:cxn modelId="{3F346A27-4A6E-4D13-B3FC-CDFAC3F02721}" type="presParOf" srcId="{855B66E6-3703-4E0A-B3BA-11C249933D45}" destId="{A39F484B-FDB3-4A6D-BC46-3091F1E9A714}" srcOrd="4" destOrd="0" presId="urn:microsoft.com/office/officeart/2005/8/layout/vList6"/>
    <dgm:cxn modelId="{ADE13818-270F-4D85-82BE-3C27B13B56DC}" type="presParOf" srcId="{A39F484B-FDB3-4A6D-BC46-3091F1E9A714}" destId="{9518A2FC-25F1-42B4-A349-E1E028F6030D}" srcOrd="0" destOrd="0" presId="urn:microsoft.com/office/officeart/2005/8/layout/vList6"/>
    <dgm:cxn modelId="{3680D17D-DDEC-4CB0-B8B0-2B7C5E7DBE3A}" type="presParOf" srcId="{A39F484B-FDB3-4A6D-BC46-3091F1E9A714}" destId="{17D1E24E-A776-490F-9BA7-C8D345798936}" srcOrd="1" destOrd="0" presId="urn:microsoft.com/office/officeart/2005/8/layout/vList6"/>
    <dgm:cxn modelId="{307F5B63-EA49-4ED9-8799-B08C0F7E359F}" type="presParOf" srcId="{855B66E6-3703-4E0A-B3BA-11C249933D45}" destId="{0983523F-47D7-4AB2-9311-416BDFF43769}" srcOrd="5" destOrd="0" presId="urn:microsoft.com/office/officeart/2005/8/layout/vList6"/>
    <dgm:cxn modelId="{D3674D16-383A-4E83-A498-08F8E8F94E59}" type="presParOf" srcId="{855B66E6-3703-4E0A-B3BA-11C249933D45}" destId="{432F8095-D1F9-4AE3-A0C8-14E56D447349}" srcOrd="6" destOrd="0" presId="urn:microsoft.com/office/officeart/2005/8/layout/vList6"/>
    <dgm:cxn modelId="{F81DC269-9D61-4EE2-9E0A-B6EC8EF17553}" type="presParOf" srcId="{432F8095-D1F9-4AE3-A0C8-14E56D447349}" destId="{F2BB718C-60FD-4599-904C-B0179E1E50A7}" srcOrd="0" destOrd="0" presId="urn:microsoft.com/office/officeart/2005/8/layout/vList6"/>
    <dgm:cxn modelId="{C84FF663-108A-41C4-9771-1E57B01F40A6}" type="presParOf" srcId="{432F8095-D1F9-4AE3-A0C8-14E56D447349}" destId="{853A085B-44AD-4E54-ACB2-5FDC92D027A7}" srcOrd="1" destOrd="0" presId="urn:microsoft.com/office/officeart/2005/8/layout/vList6"/>
    <dgm:cxn modelId="{404F91B1-DBFC-4FA0-87F2-9FB1A10393E5}" type="presParOf" srcId="{855B66E6-3703-4E0A-B3BA-11C249933D45}" destId="{2433A47B-1119-4852-A0F6-0863481B8B31}" srcOrd="7" destOrd="0" presId="urn:microsoft.com/office/officeart/2005/8/layout/vList6"/>
    <dgm:cxn modelId="{4C257823-320F-4B9B-A7F9-A1E225AFB60C}" type="presParOf" srcId="{855B66E6-3703-4E0A-B3BA-11C249933D45}" destId="{C0809E9F-BC11-4CB7-9EC8-9AFAFCAF0200}" srcOrd="8" destOrd="0" presId="urn:microsoft.com/office/officeart/2005/8/layout/vList6"/>
    <dgm:cxn modelId="{35F29337-29F5-4941-9147-563F827312AD}" type="presParOf" srcId="{C0809E9F-BC11-4CB7-9EC8-9AFAFCAF0200}" destId="{7702A9A6-39B7-4AA8-84C4-54B3F7A6AE73}" srcOrd="0" destOrd="0" presId="urn:microsoft.com/office/officeart/2005/8/layout/vList6"/>
    <dgm:cxn modelId="{394AE818-30F2-4CC8-9183-1B8776EA3BB7}" type="presParOf" srcId="{C0809E9F-BC11-4CB7-9EC8-9AFAFCAF0200}" destId="{28E42926-192A-4879-9F4A-AEC03712175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BD113-E8FC-4CF2-9B93-333A85923AA6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5F0C2C8B-14D2-478D-94AD-E82864E12A4F}">
      <dgm:prSet phldrT="[Text]" phldr="0"/>
      <dgm:spPr/>
      <dgm:t>
        <a:bodyPr/>
        <a:lstStyle/>
        <a:p>
          <a:r>
            <a:rPr lang="en-US" dirty="0">
              <a:solidFill>
                <a:srgbClr val="010000"/>
              </a:solidFill>
              <a:latin typeface="Gill Sans MT"/>
            </a:rPr>
            <a:t>Needs</a:t>
          </a:r>
          <a:endParaRPr lang="en-US" b="0" i="0" u="none" strike="noStrike" cap="none" baseline="0" noProof="0" dirty="0">
            <a:solidFill>
              <a:srgbClr val="010000"/>
            </a:solidFill>
            <a:latin typeface="Gill Sans MT"/>
          </a:endParaRPr>
        </a:p>
      </dgm:t>
    </dgm:pt>
    <dgm:pt modelId="{A0DD5777-FCE5-4F02-BEC5-ADED3673A922}" type="parTrans" cxnId="{D2AEFB7F-100F-4613-A08F-BBCF92D4BBEB}">
      <dgm:prSet/>
      <dgm:spPr/>
    </dgm:pt>
    <dgm:pt modelId="{8AF1FB95-2D12-48DF-9240-0732007BBB21}" type="sibTrans" cxnId="{D2AEFB7F-100F-4613-A08F-BBCF92D4BBEB}">
      <dgm:prSet/>
      <dgm:spPr/>
    </dgm:pt>
    <dgm:pt modelId="{38A8BD06-C5B4-4E8A-9F60-ECC49C5274B5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Meeting</a:t>
          </a:r>
          <a:endParaRPr lang="en-US" dirty="0"/>
        </a:p>
      </dgm:t>
    </dgm:pt>
    <dgm:pt modelId="{32DCF926-527A-407C-BA81-24D85243432B}" type="parTrans" cxnId="{921951D0-D490-4359-9F76-E08B1A0C11E7}">
      <dgm:prSet/>
      <dgm:spPr/>
    </dgm:pt>
    <dgm:pt modelId="{F16B06DB-3570-4F27-A377-90E56A3B50E8}" type="sibTrans" cxnId="{921951D0-D490-4359-9F76-E08B1A0C11E7}">
      <dgm:prSet/>
      <dgm:spPr/>
    </dgm:pt>
    <dgm:pt modelId="{3273DBC4-B5C4-458A-BCDD-DF9200EC85A5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Action Steps</a:t>
          </a:r>
          <a:endParaRPr lang="en-US" dirty="0"/>
        </a:p>
      </dgm:t>
    </dgm:pt>
    <dgm:pt modelId="{19AF4EDC-4853-470F-A98C-7788085BCE61}" type="parTrans" cxnId="{A717A511-5A73-4AC3-9FAE-56FC782C5C91}">
      <dgm:prSet/>
      <dgm:spPr/>
    </dgm:pt>
    <dgm:pt modelId="{3DFBF7A0-9261-402C-A77B-3E5EA8194BFF}" type="sibTrans" cxnId="{A717A511-5A73-4AC3-9FAE-56FC782C5C91}">
      <dgm:prSet/>
      <dgm:spPr/>
    </dgm:pt>
    <dgm:pt modelId="{468EAA80-0E39-4F35-B2E5-AA4B3878AB07}">
      <dgm:prSet phldr="0"/>
      <dgm:spPr/>
      <dgm:t>
        <a:bodyPr/>
        <a:lstStyle/>
        <a:p>
          <a:r>
            <a:rPr lang="en-US" dirty="0">
              <a:latin typeface="Gill Sans MT" panose="020B0502020104020203"/>
            </a:rPr>
            <a:t>Action</a:t>
          </a:r>
        </a:p>
      </dgm:t>
    </dgm:pt>
    <dgm:pt modelId="{12759353-A8EA-4969-9341-4D2B1CB7DCAD}" type="parTrans" cxnId="{795A79F4-5408-4667-9F6B-33C497A47ACA}">
      <dgm:prSet/>
      <dgm:spPr/>
    </dgm:pt>
    <dgm:pt modelId="{0F83E42D-5383-49EE-8DBF-3021916791B9}" type="sibTrans" cxnId="{795A79F4-5408-4667-9F6B-33C497A47ACA}">
      <dgm:prSet/>
      <dgm:spPr/>
    </dgm:pt>
    <dgm:pt modelId="{5F6D7041-F5C2-4F26-858E-3A9875E25AD9}" type="pres">
      <dgm:prSet presAssocID="{316BD113-E8FC-4CF2-9B93-333A85923AA6}" presName="Name0" presStyleCnt="0">
        <dgm:presLayoutVars>
          <dgm:dir/>
          <dgm:resizeHandles val="exact"/>
        </dgm:presLayoutVars>
      </dgm:prSet>
      <dgm:spPr/>
    </dgm:pt>
    <dgm:pt modelId="{1C2C7916-6E02-4E5D-AFAF-11B7DDCA5040}" type="pres">
      <dgm:prSet presAssocID="{5F0C2C8B-14D2-478D-94AD-E82864E12A4F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391B0-6341-44E5-BA2E-8B0F87762375}" type="pres">
      <dgm:prSet presAssocID="{8AF1FB95-2D12-48DF-9240-0732007BBB21}" presName="parSpace" presStyleCnt="0"/>
      <dgm:spPr/>
    </dgm:pt>
    <dgm:pt modelId="{FAAD4EEC-834F-47E9-849D-11E510F2BF9A}" type="pres">
      <dgm:prSet presAssocID="{38A8BD06-C5B4-4E8A-9F60-ECC49C5274B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31765-91BA-4C9C-A708-EFD88BFE5842}" type="pres">
      <dgm:prSet presAssocID="{F16B06DB-3570-4F27-A377-90E56A3B50E8}" presName="parSpace" presStyleCnt="0"/>
      <dgm:spPr/>
    </dgm:pt>
    <dgm:pt modelId="{DED94A3A-BB1F-419E-AA01-FF3DC68B03F4}" type="pres">
      <dgm:prSet presAssocID="{3273DBC4-B5C4-458A-BCDD-DF9200EC85A5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3A792-DD6D-496C-A633-CE237B9C516A}" type="pres">
      <dgm:prSet presAssocID="{3DFBF7A0-9261-402C-A77B-3E5EA8194BFF}" presName="parSpace" presStyleCnt="0"/>
      <dgm:spPr/>
    </dgm:pt>
    <dgm:pt modelId="{CF480846-F4B0-46B7-866E-801CFDD1480F}" type="pres">
      <dgm:prSet presAssocID="{468EAA80-0E39-4F35-B2E5-AA4B3878AB07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17A511-5A73-4AC3-9FAE-56FC782C5C91}" srcId="{316BD113-E8FC-4CF2-9B93-333A85923AA6}" destId="{3273DBC4-B5C4-458A-BCDD-DF9200EC85A5}" srcOrd="2" destOrd="0" parTransId="{19AF4EDC-4853-470F-A98C-7788085BCE61}" sibTransId="{3DFBF7A0-9261-402C-A77B-3E5EA8194BFF}"/>
    <dgm:cxn modelId="{500B61B4-697D-4E45-9987-F4C85EC428A8}" type="presOf" srcId="{5F0C2C8B-14D2-478D-94AD-E82864E12A4F}" destId="{1C2C7916-6E02-4E5D-AFAF-11B7DDCA5040}" srcOrd="0" destOrd="0" presId="urn:microsoft.com/office/officeart/2005/8/layout/hChevron3"/>
    <dgm:cxn modelId="{B68B16A4-502C-4512-B242-63A08876B1DF}" type="presOf" srcId="{38A8BD06-C5B4-4E8A-9F60-ECC49C5274B5}" destId="{FAAD4EEC-834F-47E9-849D-11E510F2BF9A}" srcOrd="0" destOrd="0" presId="urn:microsoft.com/office/officeart/2005/8/layout/hChevron3"/>
    <dgm:cxn modelId="{6DB21AD1-D7D5-4DC7-9E7B-C70E827ADC98}" type="presOf" srcId="{3273DBC4-B5C4-458A-BCDD-DF9200EC85A5}" destId="{DED94A3A-BB1F-419E-AA01-FF3DC68B03F4}" srcOrd="0" destOrd="0" presId="urn:microsoft.com/office/officeart/2005/8/layout/hChevron3"/>
    <dgm:cxn modelId="{921951D0-D490-4359-9F76-E08B1A0C11E7}" srcId="{316BD113-E8FC-4CF2-9B93-333A85923AA6}" destId="{38A8BD06-C5B4-4E8A-9F60-ECC49C5274B5}" srcOrd="1" destOrd="0" parTransId="{32DCF926-527A-407C-BA81-24D85243432B}" sibTransId="{F16B06DB-3570-4F27-A377-90E56A3B50E8}"/>
    <dgm:cxn modelId="{89249016-D851-49D4-8382-07D4F6CC96F1}" type="presOf" srcId="{316BD113-E8FC-4CF2-9B93-333A85923AA6}" destId="{5F6D7041-F5C2-4F26-858E-3A9875E25AD9}" srcOrd="0" destOrd="0" presId="urn:microsoft.com/office/officeart/2005/8/layout/hChevron3"/>
    <dgm:cxn modelId="{969E923C-CBD3-4C69-A8B2-FDF7973DA246}" type="presOf" srcId="{468EAA80-0E39-4F35-B2E5-AA4B3878AB07}" destId="{CF480846-F4B0-46B7-866E-801CFDD1480F}" srcOrd="0" destOrd="0" presId="urn:microsoft.com/office/officeart/2005/8/layout/hChevron3"/>
    <dgm:cxn modelId="{795A79F4-5408-4667-9F6B-33C497A47ACA}" srcId="{316BD113-E8FC-4CF2-9B93-333A85923AA6}" destId="{468EAA80-0E39-4F35-B2E5-AA4B3878AB07}" srcOrd="3" destOrd="0" parTransId="{12759353-A8EA-4969-9341-4D2B1CB7DCAD}" sibTransId="{0F83E42D-5383-49EE-8DBF-3021916791B9}"/>
    <dgm:cxn modelId="{D2AEFB7F-100F-4613-A08F-BBCF92D4BBEB}" srcId="{316BD113-E8FC-4CF2-9B93-333A85923AA6}" destId="{5F0C2C8B-14D2-478D-94AD-E82864E12A4F}" srcOrd="0" destOrd="0" parTransId="{A0DD5777-FCE5-4F02-BEC5-ADED3673A922}" sibTransId="{8AF1FB95-2D12-48DF-9240-0732007BBB21}"/>
    <dgm:cxn modelId="{12492DCB-231D-40B5-A4C0-B55D6FBA2449}" type="presParOf" srcId="{5F6D7041-F5C2-4F26-858E-3A9875E25AD9}" destId="{1C2C7916-6E02-4E5D-AFAF-11B7DDCA5040}" srcOrd="0" destOrd="0" presId="urn:microsoft.com/office/officeart/2005/8/layout/hChevron3"/>
    <dgm:cxn modelId="{09F7DDE2-06B4-427D-98F0-FB514F11E51D}" type="presParOf" srcId="{5F6D7041-F5C2-4F26-858E-3A9875E25AD9}" destId="{912391B0-6341-44E5-BA2E-8B0F87762375}" srcOrd="1" destOrd="0" presId="urn:microsoft.com/office/officeart/2005/8/layout/hChevron3"/>
    <dgm:cxn modelId="{72460115-221B-4A92-A28B-1E562BA536CD}" type="presParOf" srcId="{5F6D7041-F5C2-4F26-858E-3A9875E25AD9}" destId="{FAAD4EEC-834F-47E9-849D-11E510F2BF9A}" srcOrd="2" destOrd="0" presId="urn:microsoft.com/office/officeart/2005/8/layout/hChevron3"/>
    <dgm:cxn modelId="{94692D81-7021-4018-8919-E2B1616459E9}" type="presParOf" srcId="{5F6D7041-F5C2-4F26-858E-3A9875E25AD9}" destId="{46131765-91BA-4C9C-A708-EFD88BFE5842}" srcOrd="3" destOrd="0" presId="urn:microsoft.com/office/officeart/2005/8/layout/hChevron3"/>
    <dgm:cxn modelId="{FBADC68F-D055-485B-BA57-4BE1AB29CCA1}" type="presParOf" srcId="{5F6D7041-F5C2-4F26-858E-3A9875E25AD9}" destId="{DED94A3A-BB1F-419E-AA01-FF3DC68B03F4}" srcOrd="4" destOrd="0" presId="urn:microsoft.com/office/officeart/2005/8/layout/hChevron3"/>
    <dgm:cxn modelId="{84C5FDC1-4DDD-4E20-8BEE-95A2055F4922}" type="presParOf" srcId="{5F6D7041-F5C2-4F26-858E-3A9875E25AD9}" destId="{87D3A792-DD6D-496C-A633-CE237B9C516A}" srcOrd="5" destOrd="0" presId="urn:microsoft.com/office/officeart/2005/8/layout/hChevron3"/>
    <dgm:cxn modelId="{ABC4FA0B-4718-4B13-A7D3-8FCE20D494FA}" type="presParOf" srcId="{5F6D7041-F5C2-4F26-858E-3A9875E25AD9}" destId="{CF480846-F4B0-46B7-866E-801CFDD1480F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8C1A38-727A-4B1E-8403-94B5EFEBA84A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45C7EB3-254A-4E26-81CA-64FF643658FA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Upcoming</a:t>
          </a:r>
          <a:r>
            <a:rPr lang="en-US" b="0" i="0" u="none" strike="noStrike" cap="none" baseline="0" noProof="0" dirty="0">
              <a:latin typeface="Gill Sans MT"/>
            </a:rPr>
            <a:t> Fitness programming</a:t>
          </a:r>
          <a:endParaRPr lang="en-US" dirty="0"/>
        </a:p>
      </dgm:t>
    </dgm:pt>
    <dgm:pt modelId="{54CF6274-4B42-4E00-9ECE-A3C415F446A8}" type="parTrans" cxnId="{415C91E6-AB2D-4813-B5AD-D5AA65C3DE3C}">
      <dgm:prSet/>
      <dgm:spPr/>
      <dgm:t>
        <a:bodyPr/>
        <a:lstStyle/>
        <a:p>
          <a:endParaRPr lang="en-US"/>
        </a:p>
      </dgm:t>
    </dgm:pt>
    <dgm:pt modelId="{987CDA61-66AB-492A-A620-99AA10996155}" type="sibTrans" cxnId="{415C91E6-AB2D-4813-B5AD-D5AA65C3DE3C}">
      <dgm:prSet/>
      <dgm:spPr/>
      <dgm:t>
        <a:bodyPr/>
        <a:lstStyle/>
        <a:p>
          <a:endParaRPr lang="en-US"/>
        </a:p>
      </dgm:t>
    </dgm:pt>
    <dgm:pt modelId="{90C3E7E7-68AD-401B-A0FC-552A52816E4A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Huntington Total Health</a:t>
          </a:r>
          <a:endParaRPr lang="en-US" dirty="0"/>
        </a:p>
      </dgm:t>
    </dgm:pt>
    <dgm:pt modelId="{E800A74C-9F3D-4F94-8776-10DAFAE51F5D}" type="parTrans" cxnId="{B87F65A6-D0A5-4FE3-83BD-0CF743EBE24F}">
      <dgm:prSet/>
      <dgm:spPr/>
      <dgm:t>
        <a:bodyPr/>
        <a:lstStyle/>
        <a:p>
          <a:endParaRPr lang="en-US"/>
        </a:p>
      </dgm:t>
    </dgm:pt>
    <dgm:pt modelId="{D7CE7C7B-40F1-4D3D-B714-BF64093547B7}" type="sibTrans" cxnId="{B87F65A6-D0A5-4FE3-83BD-0CF743EBE24F}">
      <dgm:prSet/>
      <dgm:spPr/>
      <dgm:t>
        <a:bodyPr/>
        <a:lstStyle/>
        <a:p>
          <a:endParaRPr lang="en-US"/>
        </a:p>
      </dgm:t>
    </dgm:pt>
    <dgm:pt modelId="{B05AEDA7-32FB-480E-B2A6-F129B7FF149E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Fitness and Wellness collaboration</a:t>
          </a:r>
          <a:endParaRPr lang="en-US" dirty="0"/>
        </a:p>
      </dgm:t>
    </dgm:pt>
    <dgm:pt modelId="{3025BBA7-B63D-44FD-9C09-3E3C0A4EB0DC}" type="parTrans" cxnId="{3A4B0339-2D1D-4CCF-B184-099BCBC9899B}">
      <dgm:prSet/>
      <dgm:spPr/>
      <dgm:t>
        <a:bodyPr/>
        <a:lstStyle/>
        <a:p>
          <a:endParaRPr lang="en-US"/>
        </a:p>
      </dgm:t>
    </dgm:pt>
    <dgm:pt modelId="{261FA871-282E-40DB-ADA0-5654C8BA6F2B}" type="sibTrans" cxnId="{3A4B0339-2D1D-4CCF-B184-099BCBC9899B}">
      <dgm:prSet/>
      <dgm:spPr/>
      <dgm:t>
        <a:bodyPr/>
        <a:lstStyle/>
        <a:p>
          <a:endParaRPr lang="en-US"/>
        </a:p>
      </dgm:t>
    </dgm:pt>
    <dgm:pt modelId="{37D667B6-BFD1-4121-97BE-A44FB70080E8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Next year programming</a:t>
          </a:r>
          <a:endParaRPr lang="en-US" dirty="0"/>
        </a:p>
      </dgm:t>
    </dgm:pt>
    <dgm:pt modelId="{AC333A11-07BF-4BC4-AA04-72D32DB55D30}" type="parTrans" cxnId="{41DB8DEE-0908-4D64-8796-57A6B8E532CE}">
      <dgm:prSet/>
      <dgm:spPr/>
      <dgm:t>
        <a:bodyPr/>
        <a:lstStyle/>
        <a:p>
          <a:endParaRPr lang="en-US"/>
        </a:p>
      </dgm:t>
    </dgm:pt>
    <dgm:pt modelId="{6F5014D3-9E41-464F-A7ED-30B574595BC2}" type="sibTrans" cxnId="{41DB8DEE-0908-4D64-8796-57A6B8E532CE}">
      <dgm:prSet/>
      <dgm:spPr/>
      <dgm:t>
        <a:bodyPr/>
        <a:lstStyle/>
        <a:p>
          <a:endParaRPr lang="en-US"/>
        </a:p>
      </dgm:t>
    </dgm:pt>
    <dgm:pt modelId="{EF1128BF-32CA-44CE-AA83-B2B4C9F4580B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Additional needs and wants from HNB</a:t>
          </a:r>
        </a:p>
      </dgm:t>
    </dgm:pt>
    <dgm:pt modelId="{2E3BC587-BEF1-44AB-8649-98792CEBD84F}" type="parTrans" cxnId="{64BAB1F5-540C-46D7-88CF-DC5170E976EA}">
      <dgm:prSet/>
      <dgm:spPr/>
    </dgm:pt>
    <dgm:pt modelId="{43BC376F-8898-4308-9CB3-79ACED5F255B}" type="sibTrans" cxnId="{64BAB1F5-540C-46D7-88CF-DC5170E976EA}">
      <dgm:prSet/>
      <dgm:spPr/>
    </dgm:pt>
    <dgm:pt modelId="{2B0A6CC6-5994-446D-8AE6-43702AD55E94}" type="pres">
      <dgm:prSet presAssocID="{E88C1A38-727A-4B1E-8403-94B5EFEBA8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FBB0E1-36B6-4F17-BFB8-6969399420B3}" type="pres">
      <dgm:prSet presAssocID="{845C7EB3-254A-4E26-81CA-64FF643658F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63E10-32ED-4B8F-A3B2-313B2BF30EF7}" type="pres">
      <dgm:prSet presAssocID="{987CDA61-66AB-492A-A620-99AA10996155}" presName="sibTrans" presStyleCnt="0"/>
      <dgm:spPr/>
    </dgm:pt>
    <dgm:pt modelId="{6CC99921-3451-44AC-A677-6262CED5A1F3}" type="pres">
      <dgm:prSet presAssocID="{90C3E7E7-68AD-401B-A0FC-552A52816E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8A00A-61A4-4BE0-B316-9B97A9925EDD}" type="pres">
      <dgm:prSet presAssocID="{D7CE7C7B-40F1-4D3D-B714-BF64093547B7}" presName="sibTrans" presStyleCnt="0"/>
      <dgm:spPr/>
    </dgm:pt>
    <dgm:pt modelId="{F6A0D11D-0A65-4D23-A336-DEDC5A484880}" type="pres">
      <dgm:prSet presAssocID="{B05AEDA7-32FB-480E-B2A6-F129B7FF149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EE98C-1921-43D0-B4A4-34137DF96114}" type="pres">
      <dgm:prSet presAssocID="{261FA871-282E-40DB-ADA0-5654C8BA6F2B}" presName="sibTrans" presStyleCnt="0"/>
      <dgm:spPr/>
    </dgm:pt>
    <dgm:pt modelId="{DB6FDA72-B00E-4ACC-AD9D-1C3ACAB257F6}" type="pres">
      <dgm:prSet presAssocID="{37D667B6-BFD1-4121-97BE-A44FB70080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2E12B-0951-431D-BFFC-489FEEFBD899}" type="pres">
      <dgm:prSet presAssocID="{6F5014D3-9E41-464F-A7ED-30B574595BC2}" presName="sibTrans" presStyleCnt="0"/>
      <dgm:spPr/>
    </dgm:pt>
    <dgm:pt modelId="{2FF376D4-4956-4474-A3DE-3635DC6F686F}" type="pres">
      <dgm:prSet presAssocID="{EF1128BF-32CA-44CE-AA83-B2B4C9F4580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C91E6-AB2D-4813-B5AD-D5AA65C3DE3C}" srcId="{E88C1A38-727A-4B1E-8403-94B5EFEBA84A}" destId="{845C7EB3-254A-4E26-81CA-64FF643658FA}" srcOrd="0" destOrd="0" parTransId="{54CF6274-4B42-4E00-9ECE-A3C415F446A8}" sibTransId="{987CDA61-66AB-492A-A620-99AA10996155}"/>
    <dgm:cxn modelId="{3A4B0339-2D1D-4CCF-B184-099BCBC9899B}" srcId="{E88C1A38-727A-4B1E-8403-94B5EFEBA84A}" destId="{B05AEDA7-32FB-480E-B2A6-F129B7FF149E}" srcOrd="2" destOrd="0" parTransId="{3025BBA7-B63D-44FD-9C09-3E3C0A4EB0DC}" sibTransId="{261FA871-282E-40DB-ADA0-5654C8BA6F2B}"/>
    <dgm:cxn modelId="{FF94962D-95B4-4977-A279-9A1D6525BDC3}" type="presOf" srcId="{EF1128BF-32CA-44CE-AA83-B2B4C9F4580B}" destId="{2FF376D4-4956-4474-A3DE-3635DC6F686F}" srcOrd="0" destOrd="0" presId="urn:microsoft.com/office/officeart/2005/8/layout/hList6"/>
    <dgm:cxn modelId="{64BAB1F5-540C-46D7-88CF-DC5170E976EA}" srcId="{E88C1A38-727A-4B1E-8403-94B5EFEBA84A}" destId="{EF1128BF-32CA-44CE-AA83-B2B4C9F4580B}" srcOrd="4" destOrd="0" parTransId="{2E3BC587-BEF1-44AB-8649-98792CEBD84F}" sibTransId="{43BC376F-8898-4308-9CB3-79ACED5F255B}"/>
    <dgm:cxn modelId="{B0DC4045-E490-4AF3-8E9B-EF4F03A7C831}" type="presOf" srcId="{E88C1A38-727A-4B1E-8403-94B5EFEBA84A}" destId="{2B0A6CC6-5994-446D-8AE6-43702AD55E94}" srcOrd="0" destOrd="0" presId="urn:microsoft.com/office/officeart/2005/8/layout/hList6"/>
    <dgm:cxn modelId="{0C01A329-8F35-4A93-97AB-670465B2971D}" type="presOf" srcId="{90C3E7E7-68AD-401B-A0FC-552A52816E4A}" destId="{6CC99921-3451-44AC-A677-6262CED5A1F3}" srcOrd="0" destOrd="0" presId="urn:microsoft.com/office/officeart/2005/8/layout/hList6"/>
    <dgm:cxn modelId="{D7A8B398-EE46-4326-B90C-7ACEF2DC8110}" type="presOf" srcId="{37D667B6-BFD1-4121-97BE-A44FB70080E8}" destId="{DB6FDA72-B00E-4ACC-AD9D-1C3ACAB257F6}" srcOrd="0" destOrd="0" presId="urn:microsoft.com/office/officeart/2005/8/layout/hList6"/>
    <dgm:cxn modelId="{41DB8DEE-0908-4D64-8796-57A6B8E532CE}" srcId="{E88C1A38-727A-4B1E-8403-94B5EFEBA84A}" destId="{37D667B6-BFD1-4121-97BE-A44FB70080E8}" srcOrd="3" destOrd="0" parTransId="{AC333A11-07BF-4BC4-AA04-72D32DB55D30}" sibTransId="{6F5014D3-9E41-464F-A7ED-30B574595BC2}"/>
    <dgm:cxn modelId="{5CF476EC-1AD3-4383-8800-E957D12E247F}" type="presOf" srcId="{B05AEDA7-32FB-480E-B2A6-F129B7FF149E}" destId="{F6A0D11D-0A65-4D23-A336-DEDC5A484880}" srcOrd="0" destOrd="0" presId="urn:microsoft.com/office/officeart/2005/8/layout/hList6"/>
    <dgm:cxn modelId="{E094AB76-1A0F-4A9F-9258-2D3FB0CAB401}" type="presOf" srcId="{845C7EB3-254A-4E26-81CA-64FF643658FA}" destId="{19FBB0E1-36B6-4F17-BFB8-6969399420B3}" srcOrd="0" destOrd="0" presId="urn:microsoft.com/office/officeart/2005/8/layout/hList6"/>
    <dgm:cxn modelId="{B87F65A6-D0A5-4FE3-83BD-0CF743EBE24F}" srcId="{E88C1A38-727A-4B1E-8403-94B5EFEBA84A}" destId="{90C3E7E7-68AD-401B-A0FC-552A52816E4A}" srcOrd="1" destOrd="0" parTransId="{E800A74C-9F3D-4F94-8776-10DAFAE51F5D}" sibTransId="{D7CE7C7B-40F1-4D3D-B714-BF64093547B7}"/>
    <dgm:cxn modelId="{8AA910DF-4A80-48E3-B380-70DA2969F21F}" type="presParOf" srcId="{2B0A6CC6-5994-446D-8AE6-43702AD55E94}" destId="{19FBB0E1-36B6-4F17-BFB8-6969399420B3}" srcOrd="0" destOrd="0" presId="urn:microsoft.com/office/officeart/2005/8/layout/hList6"/>
    <dgm:cxn modelId="{B94E70BF-C4EF-4039-97B7-75B31FEF9100}" type="presParOf" srcId="{2B0A6CC6-5994-446D-8AE6-43702AD55E94}" destId="{28863E10-32ED-4B8F-A3B2-313B2BF30EF7}" srcOrd="1" destOrd="0" presId="urn:microsoft.com/office/officeart/2005/8/layout/hList6"/>
    <dgm:cxn modelId="{24B7FC6D-C85B-4A27-A0B0-4AC3F24E1267}" type="presParOf" srcId="{2B0A6CC6-5994-446D-8AE6-43702AD55E94}" destId="{6CC99921-3451-44AC-A677-6262CED5A1F3}" srcOrd="2" destOrd="0" presId="urn:microsoft.com/office/officeart/2005/8/layout/hList6"/>
    <dgm:cxn modelId="{27B3C062-8896-4918-A2A8-893061F31D29}" type="presParOf" srcId="{2B0A6CC6-5994-446D-8AE6-43702AD55E94}" destId="{8AB8A00A-61A4-4BE0-B316-9B97A9925EDD}" srcOrd="3" destOrd="0" presId="urn:microsoft.com/office/officeart/2005/8/layout/hList6"/>
    <dgm:cxn modelId="{4B23143D-CE79-4F7B-9553-5AB68023800E}" type="presParOf" srcId="{2B0A6CC6-5994-446D-8AE6-43702AD55E94}" destId="{F6A0D11D-0A65-4D23-A336-DEDC5A484880}" srcOrd="4" destOrd="0" presId="urn:microsoft.com/office/officeart/2005/8/layout/hList6"/>
    <dgm:cxn modelId="{BF95DD72-1D61-44F2-8225-1FCC2D70B8BF}" type="presParOf" srcId="{2B0A6CC6-5994-446D-8AE6-43702AD55E94}" destId="{EA2EE98C-1921-43D0-B4A4-34137DF96114}" srcOrd="5" destOrd="0" presId="urn:microsoft.com/office/officeart/2005/8/layout/hList6"/>
    <dgm:cxn modelId="{F98B06B4-32E4-425B-A6FD-BEEB8DC23931}" type="presParOf" srcId="{2B0A6CC6-5994-446D-8AE6-43702AD55E94}" destId="{DB6FDA72-B00E-4ACC-AD9D-1C3ACAB257F6}" srcOrd="6" destOrd="0" presId="urn:microsoft.com/office/officeart/2005/8/layout/hList6"/>
    <dgm:cxn modelId="{098D54E5-B0C8-4B80-A1BD-5CE4D6CA198C}" type="presParOf" srcId="{2B0A6CC6-5994-446D-8AE6-43702AD55E94}" destId="{3ED2E12B-0951-431D-BFFC-489FEEFBD899}" srcOrd="7" destOrd="0" presId="urn:microsoft.com/office/officeart/2005/8/layout/hList6"/>
    <dgm:cxn modelId="{C10E49AA-E291-4E9C-987C-3CDAFA1C829C}" type="presParOf" srcId="{2B0A6CC6-5994-446D-8AE6-43702AD55E94}" destId="{2FF376D4-4956-4474-A3DE-3635DC6F686F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BD588C-3146-4535-A98E-D6D2D2FC5E7B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C85688-7CBE-49C9-9C9A-B4650D3F2F49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Membership</a:t>
          </a:r>
          <a:endParaRPr lang="en-US" dirty="0"/>
        </a:p>
      </dgm:t>
    </dgm:pt>
    <dgm:pt modelId="{CEE14DC9-BF7D-4056-A549-4E5DB7CAB7E3}" type="parTrans" cxnId="{BD570EA0-11FE-4F29-9330-0FF3BDE08A75}">
      <dgm:prSet/>
      <dgm:spPr/>
      <dgm:t>
        <a:bodyPr/>
        <a:lstStyle/>
        <a:p>
          <a:endParaRPr lang="en-US"/>
        </a:p>
      </dgm:t>
    </dgm:pt>
    <dgm:pt modelId="{9FBB2E4A-CDE2-4BF1-8AD1-A2D02BBC3D57}" type="sibTrans" cxnId="{BD570EA0-11FE-4F29-9330-0FF3BDE08A75}">
      <dgm:prSet/>
      <dgm:spPr/>
      <dgm:t>
        <a:bodyPr/>
        <a:lstStyle/>
        <a:p>
          <a:endParaRPr lang="en-US"/>
        </a:p>
      </dgm:t>
    </dgm:pt>
    <dgm:pt modelId="{190CADF3-C6DE-43C8-91A2-FA6E9BD6F22C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Payroll deducted</a:t>
          </a:r>
          <a:endParaRPr lang="en-US" dirty="0"/>
        </a:p>
      </dgm:t>
    </dgm:pt>
    <dgm:pt modelId="{030AC359-CAFE-4876-AC11-DAE034978926}" type="parTrans" cxnId="{E1B498F8-80C9-47DE-B1CE-5075FD6ECDF8}">
      <dgm:prSet/>
      <dgm:spPr/>
      <dgm:t>
        <a:bodyPr/>
        <a:lstStyle/>
        <a:p>
          <a:endParaRPr lang="en-US"/>
        </a:p>
      </dgm:t>
    </dgm:pt>
    <dgm:pt modelId="{5A57A509-8D00-4087-8866-91362A7979B9}" type="sibTrans" cxnId="{E1B498F8-80C9-47DE-B1CE-5075FD6ECDF8}">
      <dgm:prSet/>
      <dgm:spPr/>
      <dgm:t>
        <a:bodyPr/>
        <a:lstStyle/>
        <a:p>
          <a:endParaRPr lang="en-US"/>
        </a:p>
      </dgm:t>
    </dgm:pt>
    <dgm:pt modelId="{222315BE-423B-4B3C-93E9-48215AF8C9EA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Lower cost for membership</a:t>
          </a:r>
          <a:endParaRPr lang="en-US" dirty="0"/>
        </a:p>
      </dgm:t>
    </dgm:pt>
    <dgm:pt modelId="{4C473268-9F10-4C2C-A4AD-91A31C705D56}" type="parTrans" cxnId="{A571DF41-7677-4B31-B04B-DB3EE3E2E4E5}">
      <dgm:prSet/>
      <dgm:spPr/>
      <dgm:t>
        <a:bodyPr/>
        <a:lstStyle/>
        <a:p>
          <a:endParaRPr lang="en-US"/>
        </a:p>
      </dgm:t>
    </dgm:pt>
    <dgm:pt modelId="{5DB4BA71-A708-4DF8-B1CC-6A541D664C6D}" type="sibTrans" cxnId="{A571DF41-7677-4B31-B04B-DB3EE3E2E4E5}">
      <dgm:prSet/>
      <dgm:spPr/>
      <dgm:t>
        <a:bodyPr/>
        <a:lstStyle/>
        <a:p>
          <a:endParaRPr lang="en-US"/>
        </a:p>
      </dgm:t>
    </dgm:pt>
    <dgm:pt modelId="{7F1A7F2F-9505-4670-B7DF-43507D60C689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Staffing/Space</a:t>
          </a:r>
          <a:endParaRPr lang="en-US" dirty="0"/>
        </a:p>
      </dgm:t>
    </dgm:pt>
    <dgm:pt modelId="{A2216E81-9B08-43FD-A81D-4967629A5A68}" type="parTrans" cxnId="{2422F4F4-E577-4EB4-9A37-C1AC49E50FAC}">
      <dgm:prSet/>
      <dgm:spPr/>
      <dgm:t>
        <a:bodyPr/>
        <a:lstStyle/>
        <a:p>
          <a:endParaRPr lang="en-US"/>
        </a:p>
      </dgm:t>
    </dgm:pt>
    <dgm:pt modelId="{CC9B1D18-647D-4298-8C5B-00A74A3E65EF}" type="sibTrans" cxnId="{2422F4F4-E577-4EB4-9A37-C1AC49E50FAC}">
      <dgm:prSet/>
      <dgm:spPr/>
      <dgm:t>
        <a:bodyPr/>
        <a:lstStyle/>
        <a:p>
          <a:endParaRPr lang="en-US"/>
        </a:p>
      </dgm:t>
    </dgm:pt>
    <dgm:pt modelId="{BBA1B32C-501F-47E0-BAF6-7A9D65BA3912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1 EP on site</a:t>
          </a:r>
          <a:endParaRPr lang="en-US" dirty="0"/>
        </a:p>
      </dgm:t>
    </dgm:pt>
    <dgm:pt modelId="{20881410-BBA3-4718-B6EF-78518D013141}" type="parTrans" cxnId="{5B861261-89AB-4C2F-9215-CD2F1FFA21CF}">
      <dgm:prSet/>
      <dgm:spPr/>
      <dgm:t>
        <a:bodyPr/>
        <a:lstStyle/>
        <a:p>
          <a:endParaRPr lang="en-US"/>
        </a:p>
      </dgm:t>
    </dgm:pt>
    <dgm:pt modelId="{474FC0AA-EE9A-459D-B878-25FB0C16D350}" type="sibTrans" cxnId="{5B861261-89AB-4C2F-9215-CD2F1FFA21CF}">
      <dgm:prSet/>
      <dgm:spPr/>
      <dgm:t>
        <a:bodyPr/>
        <a:lstStyle/>
        <a:p>
          <a:endParaRPr lang="en-US"/>
        </a:p>
      </dgm:t>
    </dgm:pt>
    <dgm:pt modelId="{C11DF5C6-27C7-43DE-8E13-165EC84AA797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Possible 1 front desk/reception staff</a:t>
          </a:r>
          <a:endParaRPr lang="en-US" dirty="0"/>
        </a:p>
      </dgm:t>
    </dgm:pt>
    <dgm:pt modelId="{D17C8571-495D-437D-A8DD-80E74C804463}" type="parTrans" cxnId="{CF9AC07D-7070-4460-8047-7724193833CC}">
      <dgm:prSet/>
      <dgm:spPr/>
      <dgm:t>
        <a:bodyPr/>
        <a:lstStyle/>
        <a:p>
          <a:endParaRPr lang="en-US"/>
        </a:p>
      </dgm:t>
    </dgm:pt>
    <dgm:pt modelId="{D1A3CF41-D495-4ECC-AD4F-BC0FC537474A}" type="sibTrans" cxnId="{CF9AC07D-7070-4460-8047-7724193833CC}">
      <dgm:prSet/>
      <dgm:spPr/>
      <dgm:t>
        <a:bodyPr/>
        <a:lstStyle/>
        <a:p>
          <a:endParaRPr lang="en-US"/>
        </a:p>
      </dgm:t>
    </dgm:pt>
    <dgm:pt modelId="{986A58DB-6F9E-4734-94D6-9FFAA342D6D7}">
      <dgm:prSet phldrT="[Text]" phldr="0"/>
      <dgm:spPr/>
      <dgm:t>
        <a:bodyPr/>
        <a:lstStyle/>
        <a:p>
          <a:r>
            <a:rPr lang="en-US" dirty="0">
              <a:latin typeface="Gill Sans MT" panose="020B0502020104020203"/>
            </a:rPr>
            <a:t>Programs</a:t>
          </a:r>
          <a:endParaRPr lang="en-US" dirty="0"/>
        </a:p>
      </dgm:t>
    </dgm:pt>
    <dgm:pt modelId="{D997E422-C732-4F2E-B24C-16E666D2FE87}" type="parTrans" cxnId="{4A0E2C84-4BAE-4CAE-BA13-A0FC9758449C}">
      <dgm:prSet/>
      <dgm:spPr/>
      <dgm:t>
        <a:bodyPr/>
        <a:lstStyle/>
        <a:p>
          <a:endParaRPr lang="en-US"/>
        </a:p>
      </dgm:t>
    </dgm:pt>
    <dgm:pt modelId="{AD1FFC44-64A0-4CC0-802B-E1CD7F66A10C}" type="sibTrans" cxnId="{4A0E2C84-4BAE-4CAE-BA13-A0FC9758449C}">
      <dgm:prSet/>
      <dgm:spPr/>
      <dgm:t>
        <a:bodyPr/>
        <a:lstStyle/>
        <a:p>
          <a:endParaRPr lang="en-US"/>
        </a:p>
      </dgm:t>
    </dgm:pt>
    <dgm:pt modelId="{A43DECE1-EC06-40DC-9F9B-920C0DBE01BE}">
      <dgm:prSet phldrT="[Text]"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Increase # of group fitness classes</a:t>
          </a:r>
          <a:endParaRPr lang="en-US" dirty="0"/>
        </a:p>
      </dgm:t>
    </dgm:pt>
    <dgm:pt modelId="{10927022-E013-4FCC-B645-2CF9D816502D}" type="parTrans" cxnId="{2A2CC8F7-BDF3-4629-B4C6-C5E9DFD433FD}">
      <dgm:prSet/>
      <dgm:spPr/>
      <dgm:t>
        <a:bodyPr/>
        <a:lstStyle/>
        <a:p>
          <a:endParaRPr lang="en-US"/>
        </a:p>
      </dgm:t>
    </dgm:pt>
    <dgm:pt modelId="{DCCE47A4-4C0E-4D9C-A045-8DD5EEAD7BD3}" type="sibTrans" cxnId="{2A2CC8F7-BDF3-4629-B4C6-C5E9DFD433FD}">
      <dgm:prSet/>
      <dgm:spPr/>
      <dgm:t>
        <a:bodyPr/>
        <a:lstStyle/>
        <a:p>
          <a:endParaRPr lang="en-US"/>
        </a:p>
      </dgm:t>
    </dgm:pt>
    <dgm:pt modelId="{3AA3B2F8-E770-4C89-A88F-E43C715EC278}">
      <dgm:prSet phldrT="[Text]" phldr="0"/>
      <dgm:spPr/>
      <dgm:t>
        <a:bodyPr/>
        <a:lstStyle/>
        <a:p>
          <a:pPr rtl="0"/>
          <a:r>
            <a:rPr lang="en-US" b="1" dirty="0">
              <a:latin typeface="Gill Sans MT" panose="020B0502020104020203"/>
            </a:rPr>
            <a:t>10 minute stretch breaks</a:t>
          </a:r>
          <a:endParaRPr lang="en-US" b="1" dirty="0"/>
        </a:p>
      </dgm:t>
    </dgm:pt>
    <dgm:pt modelId="{6CAABAA5-A1B1-4FC6-8209-0AE5E7F12F83}" type="parTrans" cxnId="{0B760400-6686-4727-B7C6-ABEEA7A2EA76}">
      <dgm:prSet/>
      <dgm:spPr/>
      <dgm:t>
        <a:bodyPr/>
        <a:lstStyle/>
        <a:p>
          <a:endParaRPr lang="en-US"/>
        </a:p>
      </dgm:t>
    </dgm:pt>
    <dgm:pt modelId="{A01705BA-C6D3-48A7-99FC-A14AD9A5BE2C}" type="sibTrans" cxnId="{0B760400-6686-4727-B7C6-ABEEA7A2EA76}">
      <dgm:prSet/>
      <dgm:spPr/>
      <dgm:t>
        <a:bodyPr/>
        <a:lstStyle/>
        <a:p>
          <a:endParaRPr lang="en-US"/>
        </a:p>
      </dgm:t>
    </dgm:pt>
    <dgm:pt modelId="{36CFEC71-6C4D-43DF-96B9-E17A85D4AF5C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Offer sign-up incentives</a:t>
          </a:r>
        </a:p>
      </dgm:t>
    </dgm:pt>
    <dgm:pt modelId="{9B027101-ACA2-4CEE-B1A1-173382019238}" type="parTrans" cxnId="{D351618E-6E55-4528-8B93-72D718FA3503}">
      <dgm:prSet/>
      <dgm:spPr/>
    </dgm:pt>
    <dgm:pt modelId="{BF229DE5-56DE-48DE-851F-06F9FAAB2B8F}" type="sibTrans" cxnId="{D351618E-6E55-4528-8B93-72D718FA3503}">
      <dgm:prSet/>
      <dgm:spPr/>
    </dgm:pt>
    <dgm:pt modelId="{56E892EF-2D3F-4F89-BA10-177917E73BB4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Lunch &amp; Learns</a:t>
          </a:r>
        </a:p>
      </dgm:t>
    </dgm:pt>
    <dgm:pt modelId="{0C16B2C2-0AAD-4761-936F-E0E9FBDEDE67}" type="parTrans" cxnId="{2556A568-02A6-4166-968C-CE311C03F8E6}">
      <dgm:prSet/>
      <dgm:spPr/>
    </dgm:pt>
    <dgm:pt modelId="{FEBB3E39-78F4-4A04-AE2C-E14FC8BBD393}" type="sibTrans" cxnId="{2556A568-02A6-4166-968C-CE311C03F8E6}">
      <dgm:prSet/>
      <dgm:spPr/>
    </dgm:pt>
    <dgm:pt modelId="{03ADD7BE-0B69-4767-A75F-76FA014492B3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Communication through member e-mail</a:t>
          </a:r>
        </a:p>
      </dgm:t>
    </dgm:pt>
    <dgm:pt modelId="{73FB6F63-BE1C-48F8-99BD-97E848E9A9B5}" type="parTrans" cxnId="{32F3C7DE-858F-4FED-AF31-DA3073558938}">
      <dgm:prSet/>
      <dgm:spPr/>
    </dgm:pt>
    <dgm:pt modelId="{1D37713C-7259-4520-B836-B158FC68B564}" type="sibTrans" cxnId="{32F3C7DE-858F-4FED-AF31-DA3073558938}">
      <dgm:prSet/>
      <dgm:spPr/>
    </dgm:pt>
    <dgm:pt modelId="{0C4A8F2B-3640-4E76-AE5F-BA2E40533389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Update equipment/review cardio equipment</a:t>
          </a:r>
        </a:p>
      </dgm:t>
    </dgm:pt>
    <dgm:pt modelId="{EF9533EC-6919-4EE2-A7EA-BADCCCF3DA7B}" type="parTrans" cxnId="{E93DE38F-3426-4758-B746-5FE276C8E213}">
      <dgm:prSet/>
      <dgm:spPr/>
    </dgm:pt>
    <dgm:pt modelId="{579CB70E-F159-4D6E-BF54-B00C8628E658}" type="sibTrans" cxnId="{E93DE38F-3426-4758-B746-5FE276C8E213}">
      <dgm:prSet/>
      <dgm:spPr/>
    </dgm:pt>
    <dgm:pt modelId="{1287A883-1DE5-4BC9-9CC1-4BBE28C92748}">
      <dgm:prSet phldr="0"/>
      <dgm:spPr/>
      <dgm:t>
        <a:bodyPr/>
        <a:lstStyle/>
        <a:p>
          <a:pPr rtl="0"/>
          <a:r>
            <a:rPr lang="en-US" dirty="0">
              <a:latin typeface="Gill Sans MT" panose="020B0502020104020203"/>
            </a:rPr>
            <a:t>Re-work layout</a:t>
          </a:r>
        </a:p>
      </dgm:t>
    </dgm:pt>
    <dgm:pt modelId="{48F50924-158D-44F1-9797-9F3D9AC36856}" type="parTrans" cxnId="{C09A37FD-D989-485F-901E-DA57E12DED7F}">
      <dgm:prSet/>
      <dgm:spPr/>
    </dgm:pt>
    <dgm:pt modelId="{D11D5CAD-A140-45B3-A095-D1336BD8ADA8}" type="sibTrans" cxnId="{C09A37FD-D989-485F-901E-DA57E12DED7F}">
      <dgm:prSet/>
      <dgm:spPr/>
    </dgm:pt>
    <dgm:pt modelId="{B97B0391-4017-49AA-AC6B-DFB8252D10C0}" type="pres">
      <dgm:prSet presAssocID="{AEBD588C-3146-4535-A98E-D6D2D2FC5E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EC4D21-E3ED-46C4-9872-A1B22C761F60}" type="pres">
      <dgm:prSet presAssocID="{47C85688-7CBE-49C9-9C9A-B4650D3F2F49}" presName="composite" presStyleCnt="0"/>
      <dgm:spPr/>
    </dgm:pt>
    <dgm:pt modelId="{5F05DC9C-19E0-4A16-BE59-7DE912FCF9BB}" type="pres">
      <dgm:prSet presAssocID="{47C85688-7CBE-49C9-9C9A-B4650D3F2F4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B534E-2BB6-4687-BE29-754060922060}" type="pres">
      <dgm:prSet presAssocID="{47C85688-7CBE-49C9-9C9A-B4650D3F2F4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2C32B-DE7C-4214-9AE8-005CDD5D4018}" type="pres">
      <dgm:prSet presAssocID="{9FBB2E4A-CDE2-4BF1-8AD1-A2D02BBC3D57}" presName="space" presStyleCnt="0"/>
      <dgm:spPr/>
    </dgm:pt>
    <dgm:pt modelId="{2220A18B-3DDC-4DB2-AD79-E0F4539AFD09}" type="pres">
      <dgm:prSet presAssocID="{7F1A7F2F-9505-4670-B7DF-43507D60C689}" presName="composite" presStyleCnt="0"/>
      <dgm:spPr/>
    </dgm:pt>
    <dgm:pt modelId="{A0D58030-7F71-4DB7-AD54-ED5550760E3F}" type="pres">
      <dgm:prSet presAssocID="{7F1A7F2F-9505-4670-B7DF-43507D60C68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6AD49-FB05-43F1-9537-50DC30052D7D}" type="pres">
      <dgm:prSet presAssocID="{7F1A7F2F-9505-4670-B7DF-43507D60C68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266A44-612F-4C9F-B433-C8DEC6E810D8}" type="pres">
      <dgm:prSet presAssocID="{CC9B1D18-647D-4298-8C5B-00A74A3E65EF}" presName="space" presStyleCnt="0"/>
      <dgm:spPr/>
    </dgm:pt>
    <dgm:pt modelId="{E35F9D93-A351-46A7-8065-F6D381D47C49}" type="pres">
      <dgm:prSet presAssocID="{986A58DB-6F9E-4734-94D6-9FFAA342D6D7}" presName="composite" presStyleCnt="0"/>
      <dgm:spPr/>
    </dgm:pt>
    <dgm:pt modelId="{AE700722-BDA4-4F42-AAB7-70E212AD36D7}" type="pres">
      <dgm:prSet presAssocID="{986A58DB-6F9E-4734-94D6-9FFAA342D6D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3ACDB-F30E-4A2B-A4A3-5EF5EE85CB4E}" type="pres">
      <dgm:prSet presAssocID="{986A58DB-6F9E-4734-94D6-9FFAA342D6D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C1303-7DAE-4698-A693-1AFEF8197EBF}" type="presOf" srcId="{03ADD7BE-0B69-4767-A75F-76FA014492B3}" destId="{80F3ACDB-F30E-4A2B-A4A3-5EF5EE85CB4E}" srcOrd="0" destOrd="3" presId="urn:microsoft.com/office/officeart/2005/8/layout/hList1"/>
    <dgm:cxn modelId="{BD570EA0-11FE-4F29-9330-0FF3BDE08A75}" srcId="{AEBD588C-3146-4535-A98E-D6D2D2FC5E7B}" destId="{47C85688-7CBE-49C9-9C9A-B4650D3F2F49}" srcOrd="0" destOrd="0" parTransId="{CEE14DC9-BF7D-4056-A549-4E5DB7CAB7E3}" sibTransId="{9FBB2E4A-CDE2-4BF1-8AD1-A2D02BBC3D57}"/>
    <dgm:cxn modelId="{D351618E-6E55-4528-8B93-72D718FA3503}" srcId="{47C85688-7CBE-49C9-9C9A-B4650D3F2F49}" destId="{36CFEC71-6C4D-43DF-96B9-E17A85D4AF5C}" srcOrd="2" destOrd="0" parTransId="{9B027101-ACA2-4CEE-B1A1-173382019238}" sibTransId="{BF229DE5-56DE-48DE-851F-06F9FAAB2B8F}"/>
    <dgm:cxn modelId="{E1E820A5-46E4-4897-ACE9-F9FEF614608B}" type="presOf" srcId="{C11DF5C6-27C7-43DE-8E13-165EC84AA797}" destId="{40F6AD49-FB05-43F1-9537-50DC30052D7D}" srcOrd="0" destOrd="1" presId="urn:microsoft.com/office/officeart/2005/8/layout/hList1"/>
    <dgm:cxn modelId="{E93DE38F-3426-4758-B746-5FE276C8E213}" srcId="{7F1A7F2F-9505-4670-B7DF-43507D60C689}" destId="{0C4A8F2B-3640-4E76-AE5F-BA2E40533389}" srcOrd="2" destOrd="0" parTransId="{EF9533EC-6919-4EE2-A7EA-BADCCCF3DA7B}" sibTransId="{579CB70E-F159-4D6E-BF54-B00C8628E658}"/>
    <dgm:cxn modelId="{6C69F3A1-70DA-4EE7-AB8E-1F76940D5FA5}" type="presOf" srcId="{47C85688-7CBE-49C9-9C9A-B4650D3F2F49}" destId="{5F05DC9C-19E0-4A16-BE59-7DE912FCF9BB}" srcOrd="0" destOrd="0" presId="urn:microsoft.com/office/officeart/2005/8/layout/hList1"/>
    <dgm:cxn modelId="{32F3C7DE-858F-4FED-AF31-DA3073558938}" srcId="{986A58DB-6F9E-4734-94D6-9FFAA342D6D7}" destId="{03ADD7BE-0B69-4767-A75F-76FA014492B3}" srcOrd="3" destOrd="0" parTransId="{73FB6F63-BE1C-48F8-99BD-97E848E9A9B5}" sibTransId="{1D37713C-7259-4520-B836-B158FC68B564}"/>
    <dgm:cxn modelId="{347B9C76-8992-4462-AE61-6C8A88319E28}" type="presOf" srcId="{3AA3B2F8-E770-4C89-A88F-E43C715EC278}" destId="{80F3ACDB-F30E-4A2B-A4A3-5EF5EE85CB4E}" srcOrd="0" destOrd="1" presId="urn:microsoft.com/office/officeart/2005/8/layout/hList1"/>
    <dgm:cxn modelId="{958DDB87-70F5-4E43-9EF9-60A4789C26E6}" type="presOf" srcId="{190CADF3-C6DE-43C8-91A2-FA6E9BD6F22C}" destId="{4E6B534E-2BB6-4687-BE29-754060922060}" srcOrd="0" destOrd="0" presId="urn:microsoft.com/office/officeart/2005/8/layout/hList1"/>
    <dgm:cxn modelId="{2C4D061C-2467-4863-AF77-9C7A3C87EDD3}" type="presOf" srcId="{56E892EF-2D3F-4F89-BA10-177917E73BB4}" destId="{80F3ACDB-F30E-4A2B-A4A3-5EF5EE85CB4E}" srcOrd="0" destOrd="2" presId="urn:microsoft.com/office/officeart/2005/8/layout/hList1"/>
    <dgm:cxn modelId="{7BD0ED2B-0A2B-4B85-A68A-E2CF8E4FA49E}" type="presOf" srcId="{36CFEC71-6C4D-43DF-96B9-E17A85D4AF5C}" destId="{4E6B534E-2BB6-4687-BE29-754060922060}" srcOrd="0" destOrd="2" presId="urn:microsoft.com/office/officeart/2005/8/layout/hList1"/>
    <dgm:cxn modelId="{B77CF63C-2545-4E52-8377-00C9FA97AF5F}" type="presOf" srcId="{222315BE-423B-4B3C-93E9-48215AF8C9EA}" destId="{4E6B534E-2BB6-4687-BE29-754060922060}" srcOrd="0" destOrd="1" presId="urn:microsoft.com/office/officeart/2005/8/layout/hList1"/>
    <dgm:cxn modelId="{74491AC1-5AC6-499A-AAC3-5109C0AFB3F3}" type="presOf" srcId="{BBA1B32C-501F-47E0-BAF6-7A9D65BA3912}" destId="{40F6AD49-FB05-43F1-9537-50DC30052D7D}" srcOrd="0" destOrd="0" presId="urn:microsoft.com/office/officeart/2005/8/layout/hList1"/>
    <dgm:cxn modelId="{78D3F091-0690-4CEB-BE3B-A491F5D61601}" type="presOf" srcId="{986A58DB-6F9E-4734-94D6-9FFAA342D6D7}" destId="{AE700722-BDA4-4F42-AAB7-70E212AD36D7}" srcOrd="0" destOrd="0" presId="urn:microsoft.com/office/officeart/2005/8/layout/hList1"/>
    <dgm:cxn modelId="{4A0E2C84-4BAE-4CAE-BA13-A0FC9758449C}" srcId="{AEBD588C-3146-4535-A98E-D6D2D2FC5E7B}" destId="{986A58DB-6F9E-4734-94D6-9FFAA342D6D7}" srcOrd="2" destOrd="0" parTransId="{D997E422-C732-4F2E-B24C-16E666D2FE87}" sibTransId="{AD1FFC44-64A0-4CC0-802B-E1CD7F66A10C}"/>
    <dgm:cxn modelId="{E1B498F8-80C9-47DE-B1CE-5075FD6ECDF8}" srcId="{47C85688-7CBE-49C9-9C9A-B4650D3F2F49}" destId="{190CADF3-C6DE-43C8-91A2-FA6E9BD6F22C}" srcOrd="0" destOrd="0" parTransId="{030AC359-CAFE-4876-AC11-DAE034978926}" sibTransId="{5A57A509-8D00-4087-8866-91362A7979B9}"/>
    <dgm:cxn modelId="{128B8D72-9F76-46E8-A590-426AE96D5D06}" type="presOf" srcId="{A43DECE1-EC06-40DC-9F9B-920C0DBE01BE}" destId="{80F3ACDB-F30E-4A2B-A4A3-5EF5EE85CB4E}" srcOrd="0" destOrd="0" presId="urn:microsoft.com/office/officeart/2005/8/layout/hList1"/>
    <dgm:cxn modelId="{2A2CC8F7-BDF3-4629-B4C6-C5E9DFD433FD}" srcId="{986A58DB-6F9E-4734-94D6-9FFAA342D6D7}" destId="{A43DECE1-EC06-40DC-9F9B-920C0DBE01BE}" srcOrd="0" destOrd="0" parTransId="{10927022-E013-4FCC-B645-2CF9D816502D}" sibTransId="{DCCE47A4-4C0E-4D9C-A045-8DD5EEAD7BD3}"/>
    <dgm:cxn modelId="{0B760400-6686-4727-B7C6-ABEEA7A2EA76}" srcId="{986A58DB-6F9E-4734-94D6-9FFAA342D6D7}" destId="{3AA3B2F8-E770-4C89-A88F-E43C715EC278}" srcOrd="1" destOrd="0" parTransId="{6CAABAA5-A1B1-4FC6-8209-0AE5E7F12F83}" sibTransId="{A01705BA-C6D3-48A7-99FC-A14AD9A5BE2C}"/>
    <dgm:cxn modelId="{BE0CBFA7-4B0F-4A54-8C7A-D7523304494E}" type="presOf" srcId="{7F1A7F2F-9505-4670-B7DF-43507D60C689}" destId="{A0D58030-7F71-4DB7-AD54-ED5550760E3F}" srcOrd="0" destOrd="0" presId="urn:microsoft.com/office/officeart/2005/8/layout/hList1"/>
    <dgm:cxn modelId="{939712D3-F212-456D-A645-5C6DBD399E90}" type="presOf" srcId="{1287A883-1DE5-4BC9-9CC1-4BBE28C92748}" destId="{40F6AD49-FB05-43F1-9537-50DC30052D7D}" srcOrd="0" destOrd="3" presId="urn:microsoft.com/office/officeart/2005/8/layout/hList1"/>
    <dgm:cxn modelId="{CF9AC07D-7070-4460-8047-7724193833CC}" srcId="{7F1A7F2F-9505-4670-B7DF-43507D60C689}" destId="{C11DF5C6-27C7-43DE-8E13-165EC84AA797}" srcOrd="1" destOrd="0" parTransId="{D17C8571-495D-437D-A8DD-80E74C804463}" sibTransId="{D1A3CF41-D495-4ECC-AD4F-BC0FC537474A}"/>
    <dgm:cxn modelId="{2422F4F4-E577-4EB4-9A37-C1AC49E50FAC}" srcId="{AEBD588C-3146-4535-A98E-D6D2D2FC5E7B}" destId="{7F1A7F2F-9505-4670-B7DF-43507D60C689}" srcOrd="1" destOrd="0" parTransId="{A2216E81-9B08-43FD-A81D-4967629A5A68}" sibTransId="{CC9B1D18-647D-4298-8C5B-00A74A3E65EF}"/>
    <dgm:cxn modelId="{2556A568-02A6-4166-968C-CE311C03F8E6}" srcId="{986A58DB-6F9E-4734-94D6-9FFAA342D6D7}" destId="{56E892EF-2D3F-4F89-BA10-177917E73BB4}" srcOrd="2" destOrd="0" parTransId="{0C16B2C2-0AAD-4761-936F-E0E9FBDEDE67}" sibTransId="{FEBB3E39-78F4-4A04-AE2C-E14FC8BBD393}"/>
    <dgm:cxn modelId="{3053EEDE-D21A-4BB3-A94B-7F5589A24A38}" type="presOf" srcId="{0C4A8F2B-3640-4E76-AE5F-BA2E40533389}" destId="{40F6AD49-FB05-43F1-9537-50DC30052D7D}" srcOrd="0" destOrd="2" presId="urn:microsoft.com/office/officeart/2005/8/layout/hList1"/>
    <dgm:cxn modelId="{C09A37FD-D989-485F-901E-DA57E12DED7F}" srcId="{7F1A7F2F-9505-4670-B7DF-43507D60C689}" destId="{1287A883-1DE5-4BC9-9CC1-4BBE28C92748}" srcOrd="3" destOrd="0" parTransId="{48F50924-158D-44F1-9797-9F3D9AC36856}" sibTransId="{D11D5CAD-A140-45B3-A095-D1336BD8ADA8}"/>
    <dgm:cxn modelId="{A571DF41-7677-4B31-B04B-DB3EE3E2E4E5}" srcId="{47C85688-7CBE-49C9-9C9A-B4650D3F2F49}" destId="{222315BE-423B-4B3C-93E9-48215AF8C9EA}" srcOrd="1" destOrd="0" parTransId="{4C473268-9F10-4C2C-A4AD-91A31C705D56}" sibTransId="{5DB4BA71-A708-4DF8-B1CC-6A541D664C6D}"/>
    <dgm:cxn modelId="{5B861261-89AB-4C2F-9215-CD2F1FFA21CF}" srcId="{7F1A7F2F-9505-4670-B7DF-43507D60C689}" destId="{BBA1B32C-501F-47E0-BAF6-7A9D65BA3912}" srcOrd="0" destOrd="0" parTransId="{20881410-BBA3-4718-B6EF-78518D013141}" sibTransId="{474FC0AA-EE9A-459D-B878-25FB0C16D350}"/>
    <dgm:cxn modelId="{B4480933-4594-4185-BDEE-4D8991D9C911}" type="presOf" srcId="{AEBD588C-3146-4535-A98E-D6D2D2FC5E7B}" destId="{B97B0391-4017-49AA-AC6B-DFB8252D10C0}" srcOrd="0" destOrd="0" presId="urn:microsoft.com/office/officeart/2005/8/layout/hList1"/>
    <dgm:cxn modelId="{0D8D8DFC-153F-4A0D-BD53-27E165DFD93E}" type="presParOf" srcId="{B97B0391-4017-49AA-AC6B-DFB8252D10C0}" destId="{BDEC4D21-E3ED-46C4-9872-A1B22C761F60}" srcOrd="0" destOrd="0" presId="urn:microsoft.com/office/officeart/2005/8/layout/hList1"/>
    <dgm:cxn modelId="{23A0C8CD-DA1D-44EF-9973-DB4D1F3C6B2D}" type="presParOf" srcId="{BDEC4D21-E3ED-46C4-9872-A1B22C761F60}" destId="{5F05DC9C-19E0-4A16-BE59-7DE912FCF9BB}" srcOrd="0" destOrd="0" presId="urn:microsoft.com/office/officeart/2005/8/layout/hList1"/>
    <dgm:cxn modelId="{54EC7173-DC89-4BA1-B018-2871BBC51319}" type="presParOf" srcId="{BDEC4D21-E3ED-46C4-9872-A1B22C761F60}" destId="{4E6B534E-2BB6-4687-BE29-754060922060}" srcOrd="1" destOrd="0" presId="urn:microsoft.com/office/officeart/2005/8/layout/hList1"/>
    <dgm:cxn modelId="{A1E34AFE-8770-42AC-82ED-B78109DCB06C}" type="presParOf" srcId="{B97B0391-4017-49AA-AC6B-DFB8252D10C0}" destId="{CF92C32B-DE7C-4214-9AE8-005CDD5D4018}" srcOrd="1" destOrd="0" presId="urn:microsoft.com/office/officeart/2005/8/layout/hList1"/>
    <dgm:cxn modelId="{66C0D509-E1DC-47F9-BC15-B5D803741D4B}" type="presParOf" srcId="{B97B0391-4017-49AA-AC6B-DFB8252D10C0}" destId="{2220A18B-3DDC-4DB2-AD79-E0F4539AFD09}" srcOrd="2" destOrd="0" presId="urn:microsoft.com/office/officeart/2005/8/layout/hList1"/>
    <dgm:cxn modelId="{AED49AF0-D66D-44CF-9235-890E935656C8}" type="presParOf" srcId="{2220A18B-3DDC-4DB2-AD79-E0F4539AFD09}" destId="{A0D58030-7F71-4DB7-AD54-ED5550760E3F}" srcOrd="0" destOrd="0" presId="urn:microsoft.com/office/officeart/2005/8/layout/hList1"/>
    <dgm:cxn modelId="{1BBC8136-E2C5-4D8D-8E79-2BE87FB71F3B}" type="presParOf" srcId="{2220A18B-3DDC-4DB2-AD79-E0F4539AFD09}" destId="{40F6AD49-FB05-43F1-9537-50DC30052D7D}" srcOrd="1" destOrd="0" presId="urn:microsoft.com/office/officeart/2005/8/layout/hList1"/>
    <dgm:cxn modelId="{15EB49B1-90CA-49EE-850A-A3C9D5FA5DEB}" type="presParOf" srcId="{B97B0391-4017-49AA-AC6B-DFB8252D10C0}" destId="{28266A44-612F-4C9F-B433-C8DEC6E810D8}" srcOrd="3" destOrd="0" presId="urn:microsoft.com/office/officeart/2005/8/layout/hList1"/>
    <dgm:cxn modelId="{7E26EA4E-4696-41A1-B1D7-EEEBD0CB85B8}" type="presParOf" srcId="{B97B0391-4017-49AA-AC6B-DFB8252D10C0}" destId="{E35F9D93-A351-46A7-8065-F6D381D47C49}" srcOrd="4" destOrd="0" presId="urn:microsoft.com/office/officeart/2005/8/layout/hList1"/>
    <dgm:cxn modelId="{38D8A60B-590B-4C6E-A96C-BD4C54852E7C}" type="presParOf" srcId="{E35F9D93-A351-46A7-8065-F6D381D47C49}" destId="{AE700722-BDA4-4F42-AAB7-70E212AD36D7}" srcOrd="0" destOrd="0" presId="urn:microsoft.com/office/officeart/2005/8/layout/hList1"/>
    <dgm:cxn modelId="{412D9617-2D11-4B4F-A89E-6E9DA0AF9FAE}" type="presParOf" srcId="{E35F9D93-A351-46A7-8065-F6D381D47C49}" destId="{80F3ACDB-F30E-4A2B-A4A3-5EF5EE85CB4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76F4B-01AD-47C4-9EA4-517168A94C3B}">
      <dsp:nvSpPr>
        <dsp:cNvPr id="0" name=""/>
        <dsp:cNvSpPr/>
      </dsp:nvSpPr>
      <dsp:spPr>
        <a:xfrm>
          <a:off x="4411979" y="1558"/>
          <a:ext cx="6617970" cy="843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Group based coaching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Nutrition consultations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Health coaching</a:t>
          </a:r>
        </a:p>
      </dsp:txBody>
      <dsp:txXfrm>
        <a:off x="4411979" y="107023"/>
        <a:ext cx="6301575" cy="632790"/>
      </dsp:txXfrm>
    </dsp:sp>
    <dsp:sp modelId="{F0CF15CE-4BAD-4540-BFC3-47A53E55FE1B}">
      <dsp:nvSpPr>
        <dsp:cNvPr id="0" name=""/>
        <dsp:cNvSpPr/>
      </dsp:nvSpPr>
      <dsp:spPr>
        <a:xfrm>
          <a:off x="0" y="1558"/>
          <a:ext cx="4411980" cy="843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Wellness Programs</a:t>
          </a:r>
        </a:p>
      </dsp:txBody>
      <dsp:txXfrm>
        <a:off x="41187" y="42745"/>
        <a:ext cx="4329606" cy="761346"/>
      </dsp:txXfrm>
    </dsp:sp>
    <dsp:sp modelId="{217B5430-D9E8-44BE-A332-7304147A1B13}">
      <dsp:nvSpPr>
        <dsp:cNvPr id="0" name=""/>
        <dsp:cNvSpPr/>
      </dsp:nvSpPr>
      <dsp:spPr>
        <a:xfrm>
          <a:off x="4411979" y="929651"/>
          <a:ext cx="6617970" cy="843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761291"/>
            <a:satOff val="6692"/>
            <a:lumOff val="139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-1761291"/>
              <a:satOff val="6692"/>
              <a:lumOff val="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Nutrition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Fitness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Wellbeing</a:t>
          </a:r>
          <a:endParaRPr lang="en-US" sz="1300" kern="1200" dirty="0"/>
        </a:p>
      </dsp:txBody>
      <dsp:txXfrm>
        <a:off x="4411979" y="1035116"/>
        <a:ext cx="6301575" cy="632790"/>
      </dsp:txXfrm>
    </dsp:sp>
    <dsp:sp modelId="{D184290B-238C-41CB-B1EC-F74D1861A401}">
      <dsp:nvSpPr>
        <dsp:cNvPr id="0" name=""/>
        <dsp:cNvSpPr/>
      </dsp:nvSpPr>
      <dsp:spPr>
        <a:xfrm>
          <a:off x="0" y="929651"/>
          <a:ext cx="4411980" cy="843720"/>
        </a:xfrm>
        <a:prstGeom prst="roundRect">
          <a:avLst/>
        </a:prstGeom>
        <a:solidFill>
          <a:schemeClr val="accent4">
            <a:hueOff val="-1807362"/>
            <a:satOff val="8215"/>
            <a:lumOff val="4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Lunch &amp; Learns</a:t>
          </a:r>
        </a:p>
      </dsp:txBody>
      <dsp:txXfrm>
        <a:off x="41187" y="970838"/>
        <a:ext cx="4329606" cy="761346"/>
      </dsp:txXfrm>
    </dsp:sp>
    <dsp:sp modelId="{17D1E24E-A776-490F-9BA7-C8D345798936}">
      <dsp:nvSpPr>
        <dsp:cNvPr id="0" name=""/>
        <dsp:cNvSpPr/>
      </dsp:nvSpPr>
      <dsp:spPr>
        <a:xfrm>
          <a:off x="4411979" y="1857744"/>
          <a:ext cx="6617970" cy="843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522582"/>
            <a:satOff val="13383"/>
            <a:lumOff val="278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-3522582"/>
              <a:satOff val="13383"/>
              <a:lumOff val="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Yoga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HIIT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Zumba</a:t>
          </a:r>
        </a:p>
      </dsp:txBody>
      <dsp:txXfrm>
        <a:off x="4411979" y="1963209"/>
        <a:ext cx="6301575" cy="632790"/>
      </dsp:txXfrm>
    </dsp:sp>
    <dsp:sp modelId="{9518A2FC-25F1-42B4-A349-E1E028F6030D}">
      <dsp:nvSpPr>
        <dsp:cNvPr id="0" name=""/>
        <dsp:cNvSpPr/>
      </dsp:nvSpPr>
      <dsp:spPr>
        <a:xfrm>
          <a:off x="0" y="1857744"/>
          <a:ext cx="4411980" cy="843720"/>
        </a:xfrm>
        <a:prstGeom prst="roundRect">
          <a:avLst/>
        </a:prstGeom>
        <a:solidFill>
          <a:schemeClr val="accent4">
            <a:hueOff val="-3614724"/>
            <a:satOff val="16430"/>
            <a:lumOff val="9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Fitness Offerings</a:t>
          </a:r>
        </a:p>
      </dsp:txBody>
      <dsp:txXfrm>
        <a:off x="41187" y="1898931"/>
        <a:ext cx="4329606" cy="761346"/>
      </dsp:txXfrm>
    </dsp:sp>
    <dsp:sp modelId="{853A085B-44AD-4E54-ACB2-5FDC92D027A7}">
      <dsp:nvSpPr>
        <dsp:cNvPr id="0" name=""/>
        <dsp:cNvSpPr/>
      </dsp:nvSpPr>
      <dsp:spPr>
        <a:xfrm>
          <a:off x="4411979" y="2785836"/>
          <a:ext cx="6617970" cy="843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5283873"/>
            <a:satOff val="20075"/>
            <a:lumOff val="416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-5283873"/>
              <a:satOff val="20075"/>
              <a:lumOff val="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Health Fairs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Pre and Post Assessments</a:t>
          </a:r>
          <a:endParaRPr lang="en-US" sz="1300" kern="1200" dirty="0"/>
        </a:p>
      </dsp:txBody>
      <dsp:txXfrm>
        <a:off x="4411979" y="2891301"/>
        <a:ext cx="6301575" cy="632790"/>
      </dsp:txXfrm>
    </dsp:sp>
    <dsp:sp modelId="{F2BB718C-60FD-4599-904C-B0179E1E50A7}">
      <dsp:nvSpPr>
        <dsp:cNvPr id="0" name=""/>
        <dsp:cNvSpPr/>
      </dsp:nvSpPr>
      <dsp:spPr>
        <a:xfrm>
          <a:off x="0" y="2785836"/>
          <a:ext cx="4411980" cy="843720"/>
        </a:xfrm>
        <a:prstGeom prst="roundRect">
          <a:avLst/>
        </a:prstGeom>
        <a:solidFill>
          <a:schemeClr val="accent4">
            <a:hueOff val="-5422086"/>
            <a:satOff val="24644"/>
            <a:lumOff val="14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Inbody Testing</a:t>
          </a:r>
        </a:p>
      </dsp:txBody>
      <dsp:txXfrm>
        <a:off x="41187" y="2827023"/>
        <a:ext cx="4329606" cy="761346"/>
      </dsp:txXfrm>
    </dsp:sp>
    <dsp:sp modelId="{28E42926-192A-4879-9F4A-AEC037121753}">
      <dsp:nvSpPr>
        <dsp:cNvPr id="0" name=""/>
        <dsp:cNvSpPr/>
      </dsp:nvSpPr>
      <dsp:spPr>
        <a:xfrm>
          <a:off x="4411979" y="3713929"/>
          <a:ext cx="6617970" cy="84372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7045163"/>
            <a:satOff val="26767"/>
            <a:lumOff val="555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-7045163"/>
              <a:satOff val="26767"/>
              <a:lumOff val="5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Corporate Membership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Management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>
              <a:latin typeface="Gill Sans MT" panose="020B0502020104020203"/>
            </a:rPr>
            <a:t>Staffing</a:t>
          </a:r>
          <a:endParaRPr lang="en-US" sz="1300" kern="1200" dirty="0"/>
        </a:p>
      </dsp:txBody>
      <dsp:txXfrm>
        <a:off x="4411979" y="3819394"/>
        <a:ext cx="6301575" cy="632790"/>
      </dsp:txXfrm>
    </dsp:sp>
    <dsp:sp modelId="{7702A9A6-39B7-4AA8-84C4-54B3F7A6AE73}">
      <dsp:nvSpPr>
        <dsp:cNvPr id="0" name=""/>
        <dsp:cNvSpPr/>
      </dsp:nvSpPr>
      <dsp:spPr>
        <a:xfrm>
          <a:off x="0" y="3713929"/>
          <a:ext cx="4411980" cy="843720"/>
        </a:xfrm>
        <a:prstGeom prst="roundRect">
          <a:avLst/>
        </a:prstGeom>
        <a:solidFill>
          <a:schemeClr val="accent4">
            <a:hueOff val="-7229448"/>
            <a:satOff val="32859"/>
            <a:lumOff val="1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Fitness Management</a:t>
          </a:r>
        </a:p>
      </dsp:txBody>
      <dsp:txXfrm>
        <a:off x="41187" y="3755116"/>
        <a:ext cx="4329606" cy="761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C7916-6E02-4E5D-AFAF-11B7DDCA5040}">
      <dsp:nvSpPr>
        <dsp:cNvPr id="0" name=""/>
        <dsp:cNvSpPr/>
      </dsp:nvSpPr>
      <dsp:spPr>
        <a:xfrm>
          <a:off x="2266" y="2890876"/>
          <a:ext cx="2273672" cy="90946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rgbClr val="010000"/>
              </a:solidFill>
              <a:latin typeface="Gill Sans MT"/>
            </a:rPr>
            <a:t>Needs</a:t>
          </a:r>
          <a:endParaRPr lang="en-US" sz="2800" b="0" i="0" u="none" strike="noStrike" kern="1200" cap="none" baseline="0" noProof="0" dirty="0">
            <a:solidFill>
              <a:srgbClr val="010000"/>
            </a:solidFill>
            <a:latin typeface="Gill Sans MT"/>
          </a:endParaRPr>
        </a:p>
      </dsp:txBody>
      <dsp:txXfrm>
        <a:off x="2266" y="2890876"/>
        <a:ext cx="2046305" cy="909468"/>
      </dsp:txXfrm>
    </dsp:sp>
    <dsp:sp modelId="{FAAD4EEC-834F-47E9-849D-11E510F2BF9A}">
      <dsp:nvSpPr>
        <dsp:cNvPr id="0" name=""/>
        <dsp:cNvSpPr/>
      </dsp:nvSpPr>
      <dsp:spPr>
        <a:xfrm>
          <a:off x="1821203" y="2890876"/>
          <a:ext cx="2273672" cy="909468"/>
        </a:xfrm>
        <a:prstGeom prst="chevron">
          <a:avLst/>
        </a:prstGeom>
        <a:solidFill>
          <a:schemeClr val="accent5">
            <a:hueOff val="1064336"/>
            <a:satOff val="-1021"/>
            <a:lumOff val="-673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Gill Sans MT" panose="020B0502020104020203"/>
            </a:rPr>
            <a:t>Meeting</a:t>
          </a:r>
          <a:endParaRPr lang="en-US" sz="2800" kern="1200" dirty="0"/>
        </a:p>
      </dsp:txBody>
      <dsp:txXfrm>
        <a:off x="2275937" y="2890876"/>
        <a:ext cx="1364204" cy="909468"/>
      </dsp:txXfrm>
    </dsp:sp>
    <dsp:sp modelId="{DED94A3A-BB1F-419E-AA01-FF3DC68B03F4}">
      <dsp:nvSpPr>
        <dsp:cNvPr id="0" name=""/>
        <dsp:cNvSpPr/>
      </dsp:nvSpPr>
      <dsp:spPr>
        <a:xfrm>
          <a:off x="3640141" y="2890876"/>
          <a:ext cx="2273672" cy="909468"/>
        </a:xfrm>
        <a:prstGeom prst="chevron">
          <a:avLst/>
        </a:prstGeom>
        <a:solidFill>
          <a:schemeClr val="accent5">
            <a:hueOff val="2128673"/>
            <a:satOff val="-2041"/>
            <a:lumOff val="-1346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Gill Sans MT" panose="020B0502020104020203"/>
            </a:rPr>
            <a:t>Action Steps</a:t>
          </a:r>
          <a:endParaRPr lang="en-US" sz="2800" kern="1200" dirty="0"/>
        </a:p>
      </dsp:txBody>
      <dsp:txXfrm>
        <a:off x="4094875" y="2890876"/>
        <a:ext cx="1364204" cy="909468"/>
      </dsp:txXfrm>
    </dsp:sp>
    <dsp:sp modelId="{CF480846-F4B0-46B7-866E-801CFDD1480F}">
      <dsp:nvSpPr>
        <dsp:cNvPr id="0" name=""/>
        <dsp:cNvSpPr/>
      </dsp:nvSpPr>
      <dsp:spPr>
        <a:xfrm>
          <a:off x="5459079" y="2890876"/>
          <a:ext cx="2273672" cy="909468"/>
        </a:xfrm>
        <a:prstGeom prst="chevron">
          <a:avLst/>
        </a:prstGeom>
        <a:solidFill>
          <a:schemeClr val="accent5">
            <a:hueOff val="3193009"/>
            <a:satOff val="-3062"/>
            <a:lumOff val="-2019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74676" rIns="37338" bIns="7467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Gill Sans MT" panose="020B0502020104020203"/>
            </a:rPr>
            <a:t>Action</a:t>
          </a:r>
        </a:p>
      </dsp:txBody>
      <dsp:txXfrm>
        <a:off x="5913813" y="2890876"/>
        <a:ext cx="1364204" cy="9094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BB0E1-36B6-4F17-BFB8-6969399420B3}">
      <dsp:nvSpPr>
        <dsp:cNvPr id="0" name=""/>
        <dsp:cNvSpPr/>
      </dsp:nvSpPr>
      <dsp:spPr>
        <a:xfrm rot="16200000">
          <a:off x="-1031506" y="1037572"/>
          <a:ext cx="4203700" cy="212855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Gill Sans MT" panose="020B0502020104020203"/>
            </a:rPr>
            <a:t>Upcoming</a:t>
          </a:r>
          <a:r>
            <a:rPr lang="en-US" sz="2600" b="0" i="0" u="none" strike="noStrike" kern="1200" cap="none" baseline="0" noProof="0" dirty="0">
              <a:latin typeface="Gill Sans MT"/>
            </a:rPr>
            <a:t> Fitness programming</a:t>
          </a:r>
          <a:endParaRPr lang="en-US" sz="2600" kern="1200" dirty="0"/>
        </a:p>
      </dsp:txBody>
      <dsp:txXfrm rot="5400000">
        <a:off x="6066" y="840740"/>
        <a:ext cx="2128555" cy="2522220"/>
      </dsp:txXfrm>
    </dsp:sp>
    <dsp:sp modelId="{6CC99921-3451-44AC-A677-6262CED5A1F3}">
      <dsp:nvSpPr>
        <dsp:cNvPr id="0" name=""/>
        <dsp:cNvSpPr/>
      </dsp:nvSpPr>
      <dsp:spPr>
        <a:xfrm rot="16200000">
          <a:off x="1256690" y="1037572"/>
          <a:ext cx="4203700" cy="2128555"/>
        </a:xfrm>
        <a:prstGeom prst="flowChartManualOperation">
          <a:avLst/>
        </a:prstGeom>
        <a:solidFill>
          <a:schemeClr val="accent3">
            <a:hueOff val="263470"/>
            <a:satOff val="-17296"/>
            <a:lumOff val="78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Gill Sans MT" panose="020B0502020104020203"/>
            </a:rPr>
            <a:t>Huntington Total Health</a:t>
          </a:r>
          <a:endParaRPr lang="en-US" sz="2600" kern="1200" dirty="0"/>
        </a:p>
      </dsp:txBody>
      <dsp:txXfrm rot="5400000">
        <a:off x="2294262" y="840740"/>
        <a:ext cx="2128555" cy="2522220"/>
      </dsp:txXfrm>
    </dsp:sp>
    <dsp:sp modelId="{F6A0D11D-0A65-4D23-A336-DEDC5A484880}">
      <dsp:nvSpPr>
        <dsp:cNvPr id="0" name=""/>
        <dsp:cNvSpPr/>
      </dsp:nvSpPr>
      <dsp:spPr>
        <a:xfrm rot="16200000">
          <a:off x="3544887" y="1037572"/>
          <a:ext cx="4203700" cy="2128555"/>
        </a:xfrm>
        <a:prstGeom prst="flowChartManualOperation">
          <a:avLst/>
        </a:prstGeom>
        <a:solidFill>
          <a:schemeClr val="accent3">
            <a:hueOff val="526940"/>
            <a:satOff val="-34591"/>
            <a:lumOff val="1569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Gill Sans MT" panose="020B0502020104020203"/>
            </a:rPr>
            <a:t>Fitness and Wellness collaboration</a:t>
          </a:r>
          <a:endParaRPr lang="en-US" sz="2600" kern="1200" dirty="0"/>
        </a:p>
      </dsp:txBody>
      <dsp:txXfrm rot="5400000">
        <a:off x="4582459" y="840740"/>
        <a:ext cx="2128555" cy="2522220"/>
      </dsp:txXfrm>
    </dsp:sp>
    <dsp:sp modelId="{DB6FDA72-B00E-4ACC-AD9D-1C3ACAB257F6}">
      <dsp:nvSpPr>
        <dsp:cNvPr id="0" name=""/>
        <dsp:cNvSpPr/>
      </dsp:nvSpPr>
      <dsp:spPr>
        <a:xfrm rot="16200000">
          <a:off x="5833084" y="1037572"/>
          <a:ext cx="4203700" cy="2128555"/>
        </a:xfrm>
        <a:prstGeom prst="flowChartManualOperation">
          <a:avLst/>
        </a:prstGeom>
        <a:solidFill>
          <a:schemeClr val="accent3">
            <a:hueOff val="790410"/>
            <a:satOff val="-51886"/>
            <a:lumOff val="2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Gill Sans MT" panose="020B0502020104020203"/>
            </a:rPr>
            <a:t>Next year programming</a:t>
          </a:r>
          <a:endParaRPr lang="en-US" sz="2600" kern="1200" dirty="0"/>
        </a:p>
      </dsp:txBody>
      <dsp:txXfrm rot="5400000">
        <a:off x="6870656" y="840740"/>
        <a:ext cx="2128555" cy="2522220"/>
      </dsp:txXfrm>
    </dsp:sp>
    <dsp:sp modelId="{2FF376D4-4956-4474-A3DE-3635DC6F686F}">
      <dsp:nvSpPr>
        <dsp:cNvPr id="0" name=""/>
        <dsp:cNvSpPr/>
      </dsp:nvSpPr>
      <dsp:spPr>
        <a:xfrm rot="16200000">
          <a:off x="8121281" y="1037572"/>
          <a:ext cx="4203700" cy="2128555"/>
        </a:xfrm>
        <a:prstGeom prst="flowChartManualOperation">
          <a:avLst/>
        </a:prstGeom>
        <a:solidFill>
          <a:schemeClr val="accent3">
            <a:hueOff val="1053880"/>
            <a:satOff val="-69182"/>
            <a:lumOff val="313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0" rIns="162719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latin typeface="Gill Sans MT" panose="020B0502020104020203"/>
            </a:rPr>
            <a:t>Additional needs and wants from HNB</a:t>
          </a:r>
        </a:p>
      </dsp:txBody>
      <dsp:txXfrm rot="5400000">
        <a:off x="9158853" y="840740"/>
        <a:ext cx="2128555" cy="25222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5DC9C-19E0-4A16-BE59-7DE912FCF9BB}">
      <dsp:nvSpPr>
        <dsp:cNvPr id="0" name=""/>
        <dsp:cNvSpPr/>
      </dsp:nvSpPr>
      <dsp:spPr>
        <a:xfrm>
          <a:off x="3446" y="8418"/>
          <a:ext cx="3360687" cy="777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Gill Sans MT" panose="020B0502020104020203"/>
            </a:rPr>
            <a:t>Membership</a:t>
          </a:r>
          <a:endParaRPr lang="en-US" sz="2700" kern="1200" dirty="0"/>
        </a:p>
      </dsp:txBody>
      <dsp:txXfrm>
        <a:off x="3446" y="8418"/>
        <a:ext cx="3360687" cy="777600"/>
      </dsp:txXfrm>
    </dsp:sp>
    <dsp:sp modelId="{4E6B534E-2BB6-4687-BE29-754060922060}">
      <dsp:nvSpPr>
        <dsp:cNvPr id="0" name=""/>
        <dsp:cNvSpPr/>
      </dsp:nvSpPr>
      <dsp:spPr>
        <a:xfrm>
          <a:off x="3446" y="786018"/>
          <a:ext cx="3360687" cy="34732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Payroll deducted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Lower cost for membership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Offer sign-up incentives</a:t>
          </a:r>
        </a:p>
      </dsp:txBody>
      <dsp:txXfrm>
        <a:off x="3446" y="786018"/>
        <a:ext cx="3360687" cy="3473272"/>
      </dsp:txXfrm>
    </dsp:sp>
    <dsp:sp modelId="{A0D58030-7F71-4DB7-AD54-ED5550760E3F}">
      <dsp:nvSpPr>
        <dsp:cNvPr id="0" name=""/>
        <dsp:cNvSpPr/>
      </dsp:nvSpPr>
      <dsp:spPr>
        <a:xfrm>
          <a:off x="3834631" y="8418"/>
          <a:ext cx="3360687" cy="777600"/>
        </a:xfrm>
        <a:prstGeom prst="rect">
          <a:avLst/>
        </a:prstGeom>
        <a:solidFill>
          <a:schemeClr val="accent4">
            <a:hueOff val="-3614724"/>
            <a:satOff val="16430"/>
            <a:lumOff val="98"/>
            <a:alphaOff val="0"/>
          </a:schemeClr>
        </a:solidFill>
        <a:ln w="22225" cap="rnd" cmpd="sng" algn="ctr">
          <a:solidFill>
            <a:schemeClr val="accent4">
              <a:hueOff val="-3614724"/>
              <a:satOff val="16430"/>
              <a:lumOff val="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Gill Sans MT" panose="020B0502020104020203"/>
            </a:rPr>
            <a:t>Staffing/Space</a:t>
          </a:r>
          <a:endParaRPr lang="en-US" sz="2700" kern="1200" dirty="0"/>
        </a:p>
      </dsp:txBody>
      <dsp:txXfrm>
        <a:off x="3834631" y="8418"/>
        <a:ext cx="3360687" cy="777600"/>
      </dsp:txXfrm>
    </dsp:sp>
    <dsp:sp modelId="{40F6AD49-FB05-43F1-9537-50DC30052D7D}">
      <dsp:nvSpPr>
        <dsp:cNvPr id="0" name=""/>
        <dsp:cNvSpPr/>
      </dsp:nvSpPr>
      <dsp:spPr>
        <a:xfrm>
          <a:off x="3834631" y="786018"/>
          <a:ext cx="3360687" cy="3473272"/>
        </a:xfrm>
        <a:prstGeom prst="rect">
          <a:avLst/>
        </a:prstGeom>
        <a:solidFill>
          <a:schemeClr val="accent4">
            <a:tint val="40000"/>
            <a:alpha val="90000"/>
            <a:hueOff val="-3522582"/>
            <a:satOff val="13383"/>
            <a:lumOff val="278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-3522582"/>
              <a:satOff val="13383"/>
              <a:lumOff val="2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1 EP on site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Possible 1 front desk/reception staff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Update equipment/review cardio equipment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Re-work layout</a:t>
          </a:r>
        </a:p>
      </dsp:txBody>
      <dsp:txXfrm>
        <a:off x="3834631" y="786018"/>
        <a:ext cx="3360687" cy="3473272"/>
      </dsp:txXfrm>
    </dsp:sp>
    <dsp:sp modelId="{AE700722-BDA4-4F42-AAB7-70E212AD36D7}">
      <dsp:nvSpPr>
        <dsp:cNvPr id="0" name=""/>
        <dsp:cNvSpPr/>
      </dsp:nvSpPr>
      <dsp:spPr>
        <a:xfrm>
          <a:off x="7665815" y="8418"/>
          <a:ext cx="3360687" cy="777600"/>
        </a:xfrm>
        <a:prstGeom prst="rect">
          <a:avLst/>
        </a:prstGeom>
        <a:solidFill>
          <a:schemeClr val="accent4">
            <a:hueOff val="-7229448"/>
            <a:satOff val="32859"/>
            <a:lumOff val="195"/>
            <a:alphaOff val="0"/>
          </a:schemeClr>
        </a:solidFill>
        <a:ln w="22225" cap="rnd" cmpd="sng" algn="ctr">
          <a:solidFill>
            <a:schemeClr val="accent4">
              <a:hueOff val="-7229448"/>
              <a:satOff val="32859"/>
              <a:lumOff val="1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latin typeface="Gill Sans MT" panose="020B0502020104020203"/>
            </a:rPr>
            <a:t>Programs</a:t>
          </a:r>
          <a:endParaRPr lang="en-US" sz="2700" kern="1200" dirty="0"/>
        </a:p>
      </dsp:txBody>
      <dsp:txXfrm>
        <a:off x="7665815" y="8418"/>
        <a:ext cx="3360687" cy="777600"/>
      </dsp:txXfrm>
    </dsp:sp>
    <dsp:sp modelId="{80F3ACDB-F30E-4A2B-A4A3-5EF5EE85CB4E}">
      <dsp:nvSpPr>
        <dsp:cNvPr id="0" name=""/>
        <dsp:cNvSpPr/>
      </dsp:nvSpPr>
      <dsp:spPr>
        <a:xfrm>
          <a:off x="7665815" y="786018"/>
          <a:ext cx="3360687" cy="3473272"/>
        </a:xfrm>
        <a:prstGeom prst="rect">
          <a:avLst/>
        </a:prstGeom>
        <a:solidFill>
          <a:schemeClr val="accent4">
            <a:tint val="40000"/>
            <a:alpha val="90000"/>
            <a:hueOff val="-7045163"/>
            <a:satOff val="26767"/>
            <a:lumOff val="555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-7045163"/>
              <a:satOff val="26767"/>
              <a:lumOff val="5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Increase # of group fitness classes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1" kern="1200" dirty="0">
              <a:latin typeface="Gill Sans MT" panose="020B0502020104020203"/>
            </a:rPr>
            <a:t>10 minute stretch breaks</a:t>
          </a:r>
          <a:endParaRPr lang="en-US" sz="2700" b="1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Lunch &amp; Learns</a:t>
          </a: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Gill Sans MT" panose="020B0502020104020203"/>
            </a:rPr>
            <a:t>Communication through member e-mail</a:t>
          </a:r>
        </a:p>
      </dsp:txBody>
      <dsp:txXfrm>
        <a:off x="7665815" y="786018"/>
        <a:ext cx="3360687" cy="3473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AC765-3160-4AE5-A8EF-6548A03632B9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0B26A-B607-497E-A79F-9D68E4040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Directors – 7-8 within employer services</a:t>
            </a:r>
          </a:p>
          <a:p>
            <a:r>
              <a:rPr lang="en-US" baseline="0" dirty="0"/>
              <a:t>Managers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0B26A-B607-497E-A79F-9D68E4040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7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These over here are the all-time on-site fitness staff (although EPs and outpatient dietitians attend health fairs and with some contracts are sent out to certain events with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0B26A-B607-497E-A79F-9D68E40400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all facilities having a retention rate of 98% or greater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0B26A-B607-497E-A79F-9D68E4040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Fitness programming led by supervisor or Lauren</a:t>
            </a:r>
          </a:p>
          <a:p>
            <a:r>
              <a:rPr lang="en-US" dirty="0">
                <a:cs typeface="Calibri"/>
              </a:rPr>
              <a:t>Upcoming – scheduling (new group fitness schedules, what is available to who</a:t>
            </a:r>
          </a:p>
          <a:p>
            <a:r>
              <a:rPr lang="en-US" dirty="0">
                <a:cs typeface="Calibri"/>
              </a:rPr>
              <a:t>Programs on-site Fall fitness week – open to all colleagues, </a:t>
            </a:r>
          </a:p>
          <a:p>
            <a:r>
              <a:rPr lang="en-US" dirty="0">
                <a:cs typeface="Calibri"/>
              </a:rPr>
              <a:t>Weigh to Go - more specific programs only to members, cost $65 (covers materials handed out, cost of dietitian visit)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0B26A-B607-497E-A79F-9D68E4040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Tricia discuss with BMW what they're looking for she will invite the necessary people along for site visit</a:t>
            </a:r>
          </a:p>
          <a:p>
            <a:r>
              <a:rPr lang="en-US" dirty="0">
                <a:cs typeface="Calibri"/>
              </a:rPr>
              <a:t>Talk about site visit – current situation, hours, group fitness</a:t>
            </a:r>
          </a:p>
          <a:p>
            <a:r>
              <a:rPr lang="en-US" dirty="0">
                <a:cs typeface="Calibri"/>
              </a:rPr>
              <a:t>Sat and discussed what they're looking for – opportunities for colleagues at their desk, short periods throughout the day, a staffed fitness area, more coached programs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0B26A-B607-497E-A79F-9D68E40400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1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Taking into consideration of what </a:t>
            </a:r>
            <a:r>
              <a:rPr lang="en-US" dirty="0" err="1">
                <a:cs typeface="Calibri"/>
              </a:rPr>
              <a:t>theyre</a:t>
            </a:r>
            <a:r>
              <a:rPr lang="en-US" dirty="0">
                <a:cs typeface="Calibri"/>
              </a:rPr>
              <a:t> looking for and their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0B26A-B607-497E-A79F-9D68E40400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Quarterly – keep things new and fresh – obviously limited as to space and amount of equipment </a:t>
            </a:r>
          </a:p>
          <a:p>
            <a:r>
              <a:rPr lang="en-US" dirty="0">
                <a:cs typeface="Calibri"/>
              </a:rPr>
              <a:t>Utilize Zumba, Barre, HIIT</a:t>
            </a:r>
          </a:p>
          <a:p>
            <a:r>
              <a:rPr lang="en-US" dirty="0">
                <a:cs typeface="Calibri"/>
              </a:rPr>
              <a:t>At </a:t>
            </a:r>
            <a:r>
              <a:rPr lang="en-US" dirty="0" err="1">
                <a:cs typeface="Calibri"/>
              </a:rPr>
              <a:t>huntingotn</a:t>
            </a:r>
            <a:r>
              <a:rPr lang="en-US" dirty="0">
                <a:cs typeface="Calibri"/>
              </a:rPr>
              <a:t> currently around 20-30 group fitness classes a week</a:t>
            </a:r>
          </a:p>
          <a:p>
            <a:r>
              <a:rPr lang="en-US" dirty="0">
                <a:cs typeface="Calibri"/>
              </a:rPr>
              <a:t>Suggest starting smaller to understand times and amount of people</a:t>
            </a:r>
          </a:p>
          <a:p>
            <a:r>
              <a:rPr lang="en-US" dirty="0">
                <a:cs typeface="Calibri"/>
              </a:rPr>
              <a:t>Track number of 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10B26A-B607-497E-A79F-9D68E40400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Going behind the scenes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Understanding and organizing a corporate fitness center</a:t>
            </a:r>
          </a:p>
        </p:txBody>
      </p:sp>
    </p:spTree>
    <p:extLst>
      <p:ext uri="{BB962C8B-B14F-4D97-AF65-F5344CB8AC3E}">
        <p14:creationId xmlns:p14="http://schemas.microsoft.com/office/powerpoint/2010/main" val="192928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D595-6A41-4888-AF7B-9BA99B98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 for new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CF68-081D-4D56-9636-0DB23DC4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95246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400" dirty="0"/>
              <a:t>BMW Call Center</a:t>
            </a:r>
          </a:p>
          <a:p>
            <a:pPr marL="305435" indent="-305435"/>
            <a:r>
              <a:rPr lang="en-US" sz="2400" dirty="0" err="1"/>
              <a:t>Liason</a:t>
            </a:r>
            <a:r>
              <a:rPr lang="en-US" sz="2400" dirty="0"/>
              <a:t> – Tricia</a:t>
            </a:r>
          </a:p>
          <a:p>
            <a:pPr marL="305435" indent="-305435"/>
            <a:r>
              <a:rPr lang="en-US" sz="2400" dirty="0"/>
              <a:t>Site visit</a:t>
            </a:r>
          </a:p>
          <a:p>
            <a:pPr marL="629920" lvl="1" indent="-305435"/>
            <a:r>
              <a:rPr lang="en-US" sz="2000" dirty="0"/>
              <a:t>Fitness Facility </a:t>
            </a:r>
          </a:p>
          <a:p>
            <a:pPr marL="629920" lvl="1" indent="-305435"/>
            <a:r>
              <a:rPr lang="en-US" sz="2000" dirty="0"/>
              <a:t>Wellness Clinic</a:t>
            </a:r>
          </a:p>
          <a:p>
            <a:pPr marL="629920" lvl="1" indent="-305435"/>
            <a:r>
              <a:rPr lang="en-US" sz="2000" dirty="0"/>
              <a:t>Additional space available for use</a:t>
            </a:r>
          </a:p>
          <a:p>
            <a:pPr marL="629920" lvl="1" indent="-305435"/>
            <a:endParaRPr lang="en-US" sz="2000" dirty="0"/>
          </a:p>
          <a:p>
            <a:pPr marL="324485" lvl="1" indent="0">
              <a:buNone/>
            </a:pPr>
            <a:r>
              <a:rPr lang="en-US" sz="2800" dirty="0"/>
              <a:t>What are their wants and needs?</a:t>
            </a:r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80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55703480-9810-4174-AFDD-FC2B73F27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48" y="1760254"/>
            <a:ext cx="7789651" cy="3553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08AE24-6C10-409A-A5F4-AF83A1BF0646}"/>
              </a:ext>
            </a:extLst>
          </p:cNvPr>
          <p:cNvSpPr txBox="1"/>
          <p:nvPr/>
        </p:nvSpPr>
        <p:spPr>
          <a:xfrm>
            <a:off x="526212" y="813759"/>
            <a:ext cx="456912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Floor Plan for size reference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820418-C7A9-4980-8DBE-49157602B1DE}"/>
              </a:ext>
            </a:extLst>
          </p:cNvPr>
          <p:cNvSpPr/>
          <p:nvPr/>
        </p:nvSpPr>
        <p:spPr>
          <a:xfrm>
            <a:off x="6961518" y="2209801"/>
            <a:ext cx="2970361" cy="28840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3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33500-4CB6-4B2C-B99C-13FB92B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review for </a:t>
            </a:r>
            <a:r>
              <a:rPr lang="en-US" dirty="0" err="1"/>
              <a:t>bmw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8A896-8174-46E6-A19C-10921868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525553"/>
            <a:ext cx="11029615" cy="3678303"/>
          </a:xfrm>
        </p:spPr>
        <p:txBody>
          <a:bodyPr/>
          <a:lstStyle/>
          <a:p>
            <a:pPr marL="305435" indent="-305435"/>
            <a:r>
              <a:rPr lang="en-US" sz="2400" dirty="0"/>
              <a:t>~1,500-1,600 colleagues in building</a:t>
            </a:r>
          </a:p>
          <a:p>
            <a:pPr marL="305435" indent="-305435"/>
            <a:r>
              <a:rPr lang="en-US" sz="2400" dirty="0"/>
              <a:t>Not currently staffed</a:t>
            </a:r>
          </a:p>
          <a:p>
            <a:pPr marL="629920" lvl="1" indent="-305435"/>
            <a:r>
              <a:rPr lang="en-US" sz="2400" dirty="0"/>
              <a:t>Badge-in access/Sign in</a:t>
            </a:r>
          </a:p>
          <a:p>
            <a:pPr marL="305435" indent="-305435"/>
            <a:r>
              <a:rPr lang="en-US" sz="2400" dirty="0"/>
              <a:t>Locker room – across from fitness area</a:t>
            </a:r>
          </a:p>
          <a:p>
            <a:pPr marL="305435" indent="-305435"/>
            <a:r>
              <a:rPr lang="en-US" sz="2400" dirty="0"/>
              <a:t>No organization of fitness equipment</a:t>
            </a:r>
          </a:p>
          <a:p>
            <a:pPr marL="305435" indent="-305435"/>
            <a:r>
              <a:rPr lang="en-US" sz="2400" dirty="0"/>
              <a:t>Outdated/worn equipment</a:t>
            </a:r>
          </a:p>
          <a:p>
            <a:pPr marL="305435" indent="-305435"/>
            <a:r>
              <a:rPr lang="en-US" sz="2400" dirty="0"/>
              <a:t>Low utilization</a:t>
            </a:r>
          </a:p>
          <a:p>
            <a:pPr marL="305435" indent="-305435"/>
            <a:endParaRPr lang="en-US" dirty="0"/>
          </a:p>
        </p:txBody>
      </p:sp>
      <p:pic>
        <p:nvPicPr>
          <p:cNvPr id="6" name="Picture 6" descr="A close up of a piano&#10;&#10;Description generated with high confidence">
            <a:extLst>
              <a:ext uri="{FF2B5EF4-FFF2-40B4-BE49-F238E27FC236}">
                <a16:creationId xmlns:a16="http://schemas.microsoft.com/office/drawing/2014/main" id="{0F9C6CFD-8C18-4822-9EFF-A52F91E2D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491" y="2689285"/>
            <a:ext cx="3284867" cy="271588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4645B8-E4F1-4620-970C-DAA2F11AD80D}"/>
              </a:ext>
            </a:extLst>
          </p:cNvPr>
          <p:cNvCxnSpPr/>
          <p:nvPr/>
        </p:nvCxnSpPr>
        <p:spPr>
          <a:xfrm>
            <a:off x="7479101" y="5401573"/>
            <a:ext cx="3114137" cy="23003"/>
          </a:xfrm>
          <a:prstGeom prst="straightConnector1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58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B1D38-935E-4D60-862D-3749EABD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9B0FD1FC-CF8A-4106-A510-E4D2644FD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386256"/>
              </p:ext>
            </p:extLst>
          </p:nvPr>
        </p:nvGraphicFramePr>
        <p:xfrm>
          <a:off x="581025" y="2181225"/>
          <a:ext cx="11029950" cy="426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316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A6AFB-98DD-4BDF-8D6A-C95AE9ED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11019822" cy="689514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Program calendar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C568F6B-88EF-43CF-BEA7-317875EC2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241244"/>
              </p:ext>
            </p:extLst>
          </p:nvPr>
        </p:nvGraphicFramePr>
        <p:xfrm>
          <a:off x="503207" y="790754"/>
          <a:ext cx="11189408" cy="3924901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932451">
                  <a:extLst>
                    <a:ext uri="{9D8B030D-6E8A-4147-A177-3AD203B41FA5}">
                      <a16:colId xmlns:a16="http://schemas.microsoft.com/office/drawing/2014/main" val="3417607825"/>
                    </a:ext>
                  </a:extLst>
                </a:gridCol>
                <a:gridCol w="932451">
                  <a:extLst>
                    <a:ext uri="{9D8B030D-6E8A-4147-A177-3AD203B41FA5}">
                      <a16:colId xmlns:a16="http://schemas.microsoft.com/office/drawing/2014/main" val="2415787193"/>
                    </a:ext>
                  </a:extLst>
                </a:gridCol>
                <a:gridCol w="844826">
                  <a:extLst>
                    <a:ext uri="{9D8B030D-6E8A-4147-A177-3AD203B41FA5}">
                      <a16:colId xmlns:a16="http://schemas.microsoft.com/office/drawing/2014/main" val="1477243788"/>
                    </a:ext>
                  </a:extLst>
                </a:gridCol>
                <a:gridCol w="965579">
                  <a:extLst>
                    <a:ext uri="{9D8B030D-6E8A-4147-A177-3AD203B41FA5}">
                      <a16:colId xmlns:a16="http://schemas.microsoft.com/office/drawing/2014/main" val="3438409022"/>
                    </a:ext>
                  </a:extLst>
                </a:gridCol>
                <a:gridCol w="1093302">
                  <a:extLst>
                    <a:ext uri="{9D8B030D-6E8A-4147-A177-3AD203B41FA5}">
                      <a16:colId xmlns:a16="http://schemas.microsoft.com/office/drawing/2014/main" val="513835013"/>
                    </a:ext>
                  </a:extLst>
                </a:gridCol>
                <a:gridCol w="927650">
                  <a:extLst>
                    <a:ext uri="{9D8B030D-6E8A-4147-A177-3AD203B41FA5}">
                      <a16:colId xmlns:a16="http://schemas.microsoft.com/office/drawing/2014/main" val="3984876399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1291183684"/>
                    </a:ext>
                  </a:extLst>
                </a:gridCol>
                <a:gridCol w="819128">
                  <a:extLst>
                    <a:ext uri="{9D8B030D-6E8A-4147-A177-3AD203B41FA5}">
                      <a16:colId xmlns:a16="http://schemas.microsoft.com/office/drawing/2014/main" val="2198733615"/>
                    </a:ext>
                  </a:extLst>
                </a:gridCol>
                <a:gridCol w="932451">
                  <a:extLst>
                    <a:ext uri="{9D8B030D-6E8A-4147-A177-3AD203B41FA5}">
                      <a16:colId xmlns:a16="http://schemas.microsoft.com/office/drawing/2014/main" val="2942250919"/>
                    </a:ext>
                  </a:extLst>
                </a:gridCol>
                <a:gridCol w="932451">
                  <a:extLst>
                    <a:ext uri="{9D8B030D-6E8A-4147-A177-3AD203B41FA5}">
                      <a16:colId xmlns:a16="http://schemas.microsoft.com/office/drawing/2014/main" val="330106450"/>
                    </a:ext>
                  </a:extLst>
                </a:gridCol>
                <a:gridCol w="932451">
                  <a:extLst>
                    <a:ext uri="{9D8B030D-6E8A-4147-A177-3AD203B41FA5}">
                      <a16:colId xmlns:a16="http://schemas.microsoft.com/office/drawing/2014/main" val="2768235903"/>
                    </a:ext>
                  </a:extLst>
                </a:gridCol>
                <a:gridCol w="932451">
                  <a:extLst>
                    <a:ext uri="{9D8B030D-6E8A-4147-A177-3AD203B41FA5}">
                      <a16:colId xmlns:a16="http://schemas.microsoft.com/office/drawing/2014/main" val="1336110083"/>
                    </a:ext>
                  </a:extLst>
                </a:gridCol>
              </a:tblGrid>
              <a:tr h="33924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dirty="0"/>
                        <a:t>December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416114"/>
                  </a:ext>
                </a:extLst>
              </a:tr>
              <a:tr h="1107026">
                <a:tc>
                  <a:txBody>
                    <a:bodyPr/>
                    <a:lstStyle/>
                    <a:p>
                      <a:r>
                        <a:rPr lang="en-US" sz="1400" dirty="0"/>
                        <a:t>Fitness 101</a:t>
                      </a:r>
                    </a:p>
                    <a:p>
                      <a:pPr lvl="0">
                        <a:buNone/>
                      </a:pPr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 err="1"/>
                        <a:t>QuarterlyChallenge</a:t>
                      </a:r>
                      <a:r>
                        <a:rPr lang="en-US" sz="14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March Mayhem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Quarterly 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Mindfulness / Meditation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Women's Wellness</a:t>
                      </a:r>
                    </a:p>
                    <a:p>
                      <a:pPr lvl="0">
                        <a:buNone/>
                      </a:pPr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Quarterly</a:t>
                      </a:r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/>
                        <a:t>Weight 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pPr lvl="0">
                        <a:buNone/>
                      </a:pP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Quarterly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Holiday Holdout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595784"/>
                  </a:ext>
                </a:extLst>
              </a:tr>
              <a:tr h="11070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Wellbeing Webinar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Lunch &amp;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1800" dirty="0"/>
                        <a:t>Learn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Lunch&amp;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Wellbeing Webinar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&amp; 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Gill Sans MT"/>
                        </a:rPr>
                        <a:t>Wellbeing Webinar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&amp; 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Lunch &amp; </a:t>
                      </a:r>
                    </a:p>
                    <a:p>
                      <a:pPr lvl="0">
                        <a:buNone/>
                      </a:pPr>
                      <a:r>
                        <a:rPr lang="en-US" dirty="0"/>
                        <a:t>Learn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652772"/>
                  </a:ext>
                </a:extLst>
              </a:tr>
              <a:tr h="1107026">
                <a:tc gridSpan="12">
                  <a:txBody>
                    <a:bodyPr/>
                    <a:lstStyle/>
                    <a:p>
                      <a:r>
                        <a:rPr lang="en-US" dirty="0"/>
                        <a:t>Miscellaneous: Continuous 10 minute stretch breaks, department wide stretch breaks, 10 minute walks, quarterly satisfaction surveys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660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85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76A29-D8C9-4E19-85DE-29A95FE215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262563"/>
            <a:ext cx="11006138" cy="68897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Group Fitness calendar</a:t>
            </a: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E5364FA-109D-4321-88BC-614D31C359E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5935237"/>
              </p:ext>
            </p:extLst>
          </p:nvPr>
        </p:nvGraphicFramePr>
        <p:xfrm>
          <a:off x="1236452" y="675735"/>
          <a:ext cx="6496383" cy="5486400"/>
        </p:xfrm>
        <a:graphic>
          <a:graphicData uri="http://schemas.openxmlformats.org/drawingml/2006/table">
            <a:tbl>
              <a:tblPr bandRow="1">
                <a:tableStyleId>{C4B1156A-380E-4F78-BDF5-A606A8083BF9}</a:tableStyleId>
              </a:tblPr>
              <a:tblGrid>
                <a:gridCol w="1374913">
                  <a:extLst>
                    <a:ext uri="{9D8B030D-6E8A-4147-A177-3AD203B41FA5}">
                      <a16:colId xmlns:a16="http://schemas.microsoft.com/office/drawing/2014/main" val="304546650"/>
                    </a:ext>
                  </a:extLst>
                </a:gridCol>
                <a:gridCol w="5121470">
                  <a:extLst>
                    <a:ext uri="{9D8B030D-6E8A-4147-A177-3AD203B41FA5}">
                      <a16:colId xmlns:a16="http://schemas.microsoft.com/office/drawing/2014/main" val="2722185101"/>
                    </a:ext>
                  </a:extLst>
                </a:gridCol>
              </a:tblGrid>
              <a:tr h="283071">
                <a:tc rowSpan="5">
                  <a:txBody>
                    <a:bodyPr/>
                    <a:lstStyle/>
                    <a:p>
                      <a:r>
                        <a:rPr lang="en-US" dirty="0"/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Zumba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76440"/>
                  </a:ext>
                </a:extLst>
              </a:tr>
              <a:tr h="283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 min Legs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860240"/>
                  </a:ext>
                </a:extLst>
              </a:tr>
              <a:tr h="283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HIIT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19989"/>
                  </a:ext>
                </a:extLst>
              </a:tr>
              <a:tr h="2830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 minute Walk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96974"/>
                  </a:ext>
                </a:extLst>
              </a:tr>
              <a:tr h="283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Barre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09822"/>
                  </a:ext>
                </a:extLst>
              </a:tr>
              <a:tr h="283072">
                <a:tc rowSpan="5">
                  <a:txBody>
                    <a:bodyPr/>
                    <a:lstStyle/>
                    <a:p>
                      <a:r>
                        <a:rPr lang="en-US" dirty="0"/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Built on 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31376"/>
                  </a:ext>
                </a:extLst>
              </a:tr>
              <a:tr h="283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813087"/>
                  </a:ext>
                </a:extLst>
              </a:tr>
              <a:tr h="283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Pilates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38717"/>
                  </a:ext>
                </a:extLst>
              </a:tr>
              <a:tr h="283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408746"/>
                  </a:ext>
                </a:extLst>
              </a:tr>
              <a:tr h="283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Strength and Mobility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08074"/>
                  </a:ext>
                </a:extLst>
              </a:tr>
              <a:tr h="283072">
                <a:tc rowSpan="5">
                  <a:txBody>
                    <a:bodyPr/>
                    <a:lstStyle/>
                    <a:p>
                      <a:r>
                        <a:rPr lang="en-US" dirty="0"/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27724"/>
                  </a:ext>
                </a:extLst>
              </a:tr>
              <a:tr h="283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743809"/>
                  </a:ext>
                </a:extLst>
              </a:tr>
              <a:tr h="283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 err="1"/>
                        <a:t>Strongstep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32422"/>
                  </a:ext>
                </a:extLst>
              </a:tr>
              <a:tr h="2830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10 minute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144012"/>
                  </a:ext>
                </a:extLst>
              </a:tr>
              <a:tr h="2830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Total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29038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4883F33-552E-4731-B26E-E637F57316FA}"/>
              </a:ext>
            </a:extLst>
          </p:cNvPr>
          <p:cNvSpPr/>
          <p:nvPr/>
        </p:nvSpPr>
        <p:spPr>
          <a:xfrm>
            <a:off x="8255479" y="1318404"/>
            <a:ext cx="3071003" cy="4063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6F699D-80F9-4736-8AF5-493F140658D1}"/>
              </a:ext>
            </a:extLst>
          </p:cNvPr>
          <p:cNvSpPr txBox="1"/>
          <p:nvPr/>
        </p:nvSpPr>
        <p:spPr>
          <a:xfrm>
            <a:off x="8432860" y="2164332"/>
            <a:ext cx="2743200" cy="1955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GROUP </a:t>
            </a:r>
            <a:endParaRPr lang="en-US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FITNESS SCHEDULE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7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A3CF-40CC-4A28-A126-CB4A5300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 AND 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34DA-1D1A-46BE-8CB3-EABC31F8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sz="2200" dirty="0"/>
              <a:t>Determine how much BMW is wanting to spend on upgrades/remodeling/equipment</a:t>
            </a:r>
          </a:p>
          <a:p>
            <a:pPr marL="305435" indent="-305435"/>
            <a:r>
              <a:rPr lang="en-US" sz="2200" dirty="0"/>
              <a:t>How much staff are they budgeting for?</a:t>
            </a:r>
          </a:p>
          <a:p>
            <a:pPr marL="305435" indent="-305435"/>
            <a:r>
              <a:rPr lang="en-US" sz="2200" dirty="0"/>
              <a:t>Expenses including bringing in dietitians/therapists</a:t>
            </a:r>
          </a:p>
          <a:p>
            <a:pPr marL="305435" indent="-305435"/>
            <a:endParaRPr lang="en-US" dirty="0"/>
          </a:p>
          <a:p>
            <a:pPr marL="0" indent="0">
              <a:buNone/>
            </a:pPr>
            <a:r>
              <a:rPr lang="en-US" sz="2800" dirty="0"/>
              <a:t>Can other companies compete with our services/offerings?</a:t>
            </a:r>
          </a:p>
        </p:txBody>
      </p:sp>
    </p:spTree>
    <p:extLst>
      <p:ext uri="{BB962C8B-B14F-4D97-AF65-F5344CB8AC3E}">
        <p14:creationId xmlns:p14="http://schemas.microsoft.com/office/powerpoint/2010/main" val="2644091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E77F8-BA11-4C5B-9FF4-173D9340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EC076-0715-4555-BE39-3A2DC383E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5435" indent="-305435"/>
            <a:r>
              <a:rPr lang="en-US" sz="2400" dirty="0">
                <a:ea typeface="+mn-lt"/>
                <a:cs typeface="+mn-lt"/>
              </a:rPr>
              <a:t>Bring BMW on site to view offerings in person</a:t>
            </a:r>
          </a:p>
          <a:p>
            <a:pPr marL="305435" indent="-305435"/>
            <a:r>
              <a:rPr lang="en-US" sz="2400" dirty="0"/>
              <a:t>Work closely with OhioHealth Wellness to ensure our goals and objectives align</a:t>
            </a:r>
          </a:p>
          <a:p>
            <a:pPr marL="305435" indent="-305435"/>
            <a:r>
              <a:rPr lang="en-US" sz="2400" dirty="0"/>
              <a:t>Draft proposal</a:t>
            </a:r>
          </a:p>
          <a:p>
            <a:pPr marL="305435" indent="-305435"/>
            <a:r>
              <a:rPr lang="en-US" sz="2400" dirty="0"/>
              <a:t>Develop timeline</a:t>
            </a:r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22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725DC1-C1BB-4AC9-843F-BA57843A06EC}"/>
              </a:ext>
            </a:extLst>
          </p:cNvPr>
          <p:cNvSpPr/>
          <p:nvPr/>
        </p:nvSpPr>
        <p:spPr>
          <a:xfrm>
            <a:off x="3424687" y="2252933"/>
            <a:ext cx="5126966" cy="2179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4FE92-04A8-4BF0-BEB1-CABAC0BC84C9}"/>
              </a:ext>
            </a:extLst>
          </p:cNvPr>
          <p:cNvSpPr txBox="1"/>
          <p:nvPr/>
        </p:nvSpPr>
        <p:spPr>
          <a:xfrm>
            <a:off x="4752256" y="30844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1639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Ohiohealth</a:t>
            </a:r>
            <a:r>
              <a:rPr lang="en-US" dirty="0"/>
              <a:t> &amp; employer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Lauren Quintana, MS</a:t>
            </a:r>
          </a:p>
          <a:p>
            <a:pPr marL="324000" lvl="1" indent="0">
              <a:buNone/>
            </a:pPr>
            <a:r>
              <a:rPr lang="en-US" dirty="0"/>
              <a:t>Corporate Fitness Manager,  Employer Services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OhioHealth David P. </a:t>
            </a:r>
            <a:r>
              <a:rPr lang="en-US" dirty="0" err="1"/>
              <a:t>Blom</a:t>
            </a:r>
            <a:r>
              <a:rPr lang="en-US" dirty="0"/>
              <a:t> Administrative Campus</a:t>
            </a:r>
          </a:p>
          <a:p>
            <a:r>
              <a:rPr lang="en-US" dirty="0"/>
              <a:t>Various OhioHealth corporate fitness centers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044" y="2996394"/>
            <a:ext cx="3632548" cy="20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9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services overview</a:t>
            </a: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393" t="9154" r="13616" b="7395"/>
          <a:stretch/>
        </p:blipFill>
        <p:spPr>
          <a:xfrm>
            <a:off x="2430599" y="1955793"/>
            <a:ext cx="7214442" cy="48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5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Ohiohealth</a:t>
            </a:r>
            <a:r>
              <a:rPr lang="en-US" dirty="0"/>
              <a:t> corporate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Director of Corporate Fitness – Amy </a:t>
            </a:r>
            <a:r>
              <a:rPr lang="en-US" dirty="0" err="1"/>
              <a:t>Upp</a:t>
            </a:r>
            <a:endParaRPr lang="en-US" dirty="0"/>
          </a:p>
          <a:p>
            <a:r>
              <a:rPr lang="en-US" dirty="0"/>
              <a:t>Corporate Fitness Manager – Lauren Quintana</a:t>
            </a:r>
          </a:p>
          <a:p>
            <a:r>
              <a:rPr lang="en-US" dirty="0"/>
              <a:t>Wellness Coordinator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644946"/>
            <a:ext cx="5422392" cy="3633047"/>
          </a:xfrm>
        </p:spPr>
        <p:txBody>
          <a:bodyPr/>
          <a:lstStyle/>
          <a:p>
            <a:pPr marL="305435" indent="-305435"/>
            <a:r>
              <a:rPr lang="en-US" dirty="0"/>
              <a:t>Exercise Physiologists</a:t>
            </a:r>
          </a:p>
          <a:p>
            <a:pPr marL="305435" indent="-305435"/>
            <a:r>
              <a:rPr lang="en-US" dirty="0"/>
              <a:t>Group Fitness Instructors</a:t>
            </a:r>
          </a:p>
          <a:p>
            <a:pPr marL="305435" indent="-305435"/>
            <a:r>
              <a:rPr lang="en-US" dirty="0"/>
              <a:t>Outpatient Dietitians</a:t>
            </a:r>
          </a:p>
          <a:p>
            <a:pPr marL="305435" indent="-305435"/>
            <a:r>
              <a:rPr lang="en-US" dirty="0"/>
              <a:t>Supervisors</a:t>
            </a:r>
          </a:p>
          <a:p>
            <a:pPr marL="305435" indent="-305435"/>
            <a:r>
              <a:rPr lang="en-US" dirty="0"/>
              <a:t>Front Desk reception</a:t>
            </a:r>
          </a:p>
          <a:p>
            <a:pPr marL="305435" indent="-305435"/>
            <a:endParaRPr lang="en-US" dirty="0"/>
          </a:p>
          <a:p>
            <a:pPr marL="305435" indent="-30543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62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fitness offerings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85890"/>
              </p:ext>
            </p:extLst>
          </p:nvPr>
        </p:nvGraphicFramePr>
        <p:xfrm>
          <a:off x="581025" y="2181224"/>
          <a:ext cx="11029950" cy="4559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64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Huntington national bank fitness centers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2992616" cy="3633047"/>
          </a:xfrm>
        </p:spPr>
        <p:txBody>
          <a:bodyPr>
            <a:normAutofit fontScale="92500" lnSpcReduction="20000"/>
          </a:bodyPr>
          <a:lstStyle/>
          <a:p>
            <a:pPr marL="305435" indent="-305435"/>
            <a:r>
              <a:rPr lang="en-US" sz="2400" dirty="0"/>
              <a:t>Gateway</a:t>
            </a:r>
            <a:endParaRPr lang="en-US" sz="2400"/>
          </a:p>
          <a:p>
            <a:pPr marL="629920" lvl="1" indent="-305435"/>
            <a:r>
              <a:rPr lang="en-US" sz="2000" dirty="0"/>
              <a:t>8,000 sq. Ft.</a:t>
            </a:r>
          </a:p>
          <a:p>
            <a:pPr marL="629920" lvl="1" indent="-305435"/>
            <a:r>
              <a:rPr lang="en-US" sz="2000" dirty="0"/>
              <a:t>Membership – 400+</a:t>
            </a:r>
          </a:p>
          <a:p>
            <a:pPr marL="305435" indent="-305435"/>
            <a:r>
              <a:rPr lang="en-US" sz="2400" dirty="0"/>
              <a:t>Easton</a:t>
            </a:r>
          </a:p>
          <a:p>
            <a:pPr marL="629920" lvl="1" indent="-305435"/>
            <a:r>
              <a:rPr lang="en-US" sz="2000" dirty="0"/>
              <a:t>9,000 sq. Ft. </a:t>
            </a:r>
          </a:p>
          <a:p>
            <a:pPr marL="629920" lvl="1" indent="-305435"/>
            <a:r>
              <a:rPr lang="en-US" sz="2000" dirty="0"/>
              <a:t>Membership – 700+</a:t>
            </a:r>
          </a:p>
          <a:p>
            <a:pPr marL="305435" indent="-305435"/>
            <a:r>
              <a:rPr lang="en-US" sz="2400" dirty="0"/>
              <a:t>Akron</a:t>
            </a:r>
          </a:p>
          <a:p>
            <a:pPr marL="629920" lvl="1" indent="-305435"/>
            <a:r>
              <a:rPr lang="en-US" sz="2000" dirty="0"/>
              <a:t>5,000 sq. Ft.</a:t>
            </a:r>
          </a:p>
          <a:p>
            <a:pPr marL="629920" lvl="1" indent="-305435"/>
            <a:r>
              <a:rPr lang="en-US" sz="2000" dirty="0"/>
              <a:t>Membership – 200+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84A15-F548-4065-8E89-3DE6B97AF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8606" y="2228003"/>
            <a:ext cx="8082203" cy="3776820"/>
          </a:xfrm>
        </p:spPr>
        <p:txBody>
          <a:bodyPr>
            <a:normAutofit fontScale="92500" lnSpcReduction="20000"/>
          </a:bodyPr>
          <a:lstStyle/>
          <a:p>
            <a:pPr marL="305435" indent="-305435"/>
            <a:endParaRPr lang="en-US" dirty="0"/>
          </a:p>
          <a:p>
            <a:pPr marL="629920" lvl="1" indent="-305435"/>
            <a:r>
              <a:rPr lang="en-US" sz="2000" dirty="0"/>
              <a:t>Available population – 1,300</a:t>
            </a:r>
          </a:p>
          <a:p>
            <a:pPr marL="629920" lvl="1" indent="-305435"/>
            <a:r>
              <a:rPr lang="en-US" sz="2000" dirty="0"/>
              <a:t>58%</a:t>
            </a:r>
          </a:p>
          <a:p>
            <a:pPr marL="629920" lvl="1" indent="-305435"/>
            <a:endParaRPr lang="en-US" dirty="0"/>
          </a:p>
          <a:p>
            <a:pPr marL="629920" lvl="1" indent="-305435"/>
            <a:r>
              <a:rPr lang="en-US" sz="2000" dirty="0"/>
              <a:t>Available pop. - 2,600</a:t>
            </a:r>
          </a:p>
          <a:p>
            <a:pPr marL="629920" lvl="1" indent="-305435"/>
            <a:r>
              <a:rPr lang="en-US" sz="2000" dirty="0"/>
              <a:t>65%</a:t>
            </a:r>
          </a:p>
          <a:p>
            <a:pPr marL="629920" lvl="1" indent="-305435"/>
            <a:endParaRPr lang="en-US" dirty="0"/>
          </a:p>
          <a:p>
            <a:pPr marL="629920" lvl="1" indent="-305435"/>
            <a:r>
              <a:rPr lang="en-US" sz="2000" dirty="0"/>
              <a:t>Available pop. - 550</a:t>
            </a:r>
          </a:p>
          <a:p>
            <a:pPr marL="629920" lvl="1" indent="-305435"/>
            <a:r>
              <a:rPr lang="en-US" sz="2000" dirty="0"/>
              <a:t>70%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A close up of a green room&#10;&#10;Description generated with high confidence">
            <a:extLst>
              <a:ext uri="{FF2B5EF4-FFF2-40B4-BE49-F238E27FC236}">
                <a16:creationId xmlns:a16="http://schemas.microsoft.com/office/drawing/2014/main" id="{B0E0F519-521A-4D83-9413-50E459A11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381" y="2055244"/>
            <a:ext cx="3045124" cy="2273061"/>
          </a:xfrm>
          <a:prstGeom prst="rect">
            <a:avLst/>
          </a:prstGeom>
        </p:spPr>
      </p:pic>
      <p:pic>
        <p:nvPicPr>
          <p:cNvPr id="7" name="Picture 7" descr="A large room&#10;&#10;Description generated with very high confidence">
            <a:extLst>
              <a:ext uri="{FF2B5EF4-FFF2-40B4-BE49-F238E27FC236}">
                <a16:creationId xmlns:a16="http://schemas.microsoft.com/office/drawing/2014/main" id="{A3B2E9FD-EBF7-451A-9F8B-C23270376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8931" y="4508022"/>
            <a:ext cx="3103532" cy="21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5A22D-7328-4A8C-B2D7-876B5491CCAD}"/>
              </a:ext>
            </a:extLst>
          </p:cNvPr>
          <p:cNvSpPr txBox="1"/>
          <p:nvPr/>
        </p:nvSpPr>
        <p:spPr>
          <a:xfrm>
            <a:off x="4393721" y="928777"/>
            <a:ext cx="43247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HNB Data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A8EBB9-1AD2-4702-BEB6-0E15B07DDF7E}"/>
              </a:ext>
            </a:extLst>
          </p:cNvPr>
          <p:cNvSpPr txBox="1"/>
          <p:nvPr/>
        </p:nvSpPr>
        <p:spPr>
          <a:xfrm>
            <a:off x="971012" y="1704257"/>
            <a:ext cx="9356783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Wingdings"/>
              <a:buChar char="§"/>
            </a:pPr>
            <a:r>
              <a:rPr lang="en-US" sz="2800" dirty="0">
                <a:solidFill>
                  <a:schemeClr val="accent1"/>
                </a:solidFill>
              </a:rPr>
              <a:t>Track:</a:t>
            </a:r>
          </a:p>
          <a:p>
            <a:pPr marL="742950" lvl="1" indent="-285750">
              <a:buFont typeface="Wingdings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PMPM</a:t>
            </a:r>
          </a:p>
          <a:p>
            <a:pPr marL="742950" lvl="1" indent="-285750">
              <a:buFont typeface="Wingdings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PMPY</a:t>
            </a:r>
          </a:p>
          <a:p>
            <a:pPr marL="742950" lvl="1" indent="-285750">
              <a:buFont typeface="Wingdings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% of members with 2 visits/week</a:t>
            </a:r>
          </a:p>
          <a:p>
            <a:pPr marL="742950" lvl="1" indent="-285750">
              <a:buFont typeface="Wingdings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Cross reference with Gateway Wellness (utilization)</a:t>
            </a:r>
          </a:p>
          <a:p>
            <a:pPr marL="742950" lvl="1" indent="-285750">
              <a:buFont typeface="Wingdings"/>
              <a:buChar char="§"/>
            </a:pPr>
            <a:endParaRPr lang="en-US" sz="2400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BD48EA9F-703D-434E-ABC8-DF65110AA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5234075"/>
              </p:ext>
            </p:extLst>
          </p:nvPr>
        </p:nvGraphicFramePr>
        <p:xfrm>
          <a:off x="2257245" y="1700841"/>
          <a:ext cx="7735018" cy="669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01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Cultivating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3047512"/>
            <a:ext cx="5422390" cy="2813538"/>
          </a:xfrm>
        </p:spPr>
        <p:txBody>
          <a:bodyPr>
            <a:normAutofit/>
          </a:bodyPr>
          <a:lstStyle/>
          <a:p>
            <a:pPr marL="305435" indent="-305435"/>
            <a:r>
              <a:rPr lang="en-US" sz="2800" dirty="0"/>
              <a:t>Business </a:t>
            </a:r>
            <a:r>
              <a:rPr lang="en-US" sz="2800" dirty="0" err="1"/>
              <a:t>Liason</a:t>
            </a:r>
            <a:endParaRPr lang="en-US" sz="2800"/>
          </a:p>
          <a:p>
            <a:pPr marL="629920" lvl="1" indent="-305435"/>
            <a:r>
              <a:rPr lang="en-US" sz="2600" dirty="0"/>
              <a:t>Leads meetings</a:t>
            </a:r>
          </a:p>
          <a:p>
            <a:pPr marL="629920" lvl="1" indent="-305435"/>
            <a:r>
              <a:rPr lang="en-US" sz="2600" dirty="0"/>
              <a:t>Main mediator between business and OhioHealth</a:t>
            </a:r>
          </a:p>
          <a:p>
            <a:pPr marL="629920" lvl="1" indent="-305435"/>
            <a:endParaRPr lang="en-US" dirty="0"/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FEC60385-3C25-4A3D-AFDD-EADA667AE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7210" y="3306305"/>
            <a:ext cx="5034203" cy="2626632"/>
          </a:xfrm>
        </p:spPr>
        <p:txBody>
          <a:bodyPr/>
          <a:lstStyle/>
          <a:p>
            <a:pPr marL="629920" lvl="1" indent="-305435"/>
            <a:r>
              <a:rPr lang="en-US" sz="2600" dirty="0">
                <a:ea typeface="+mn-lt"/>
                <a:cs typeface="+mn-lt"/>
              </a:rPr>
              <a:t>Weekly/Bi-weekly meetings</a:t>
            </a:r>
          </a:p>
          <a:p>
            <a:pPr marL="629920" lvl="1" indent="-305435"/>
            <a:r>
              <a:rPr lang="en-US" sz="2600" dirty="0">
                <a:ea typeface="+mn-lt"/>
                <a:cs typeface="+mn-lt"/>
              </a:rPr>
              <a:t>Monthly/Yearly programs</a:t>
            </a:r>
          </a:p>
          <a:p>
            <a:pPr marL="629920" lvl="1" indent="-305435"/>
            <a:r>
              <a:rPr lang="en-US" sz="2600" dirty="0">
                <a:ea typeface="+mn-lt"/>
                <a:cs typeface="+mn-lt"/>
              </a:rPr>
              <a:t>Goals &amp; Objectives</a:t>
            </a:r>
          </a:p>
          <a:p>
            <a:pPr marL="305435" indent="-305435"/>
            <a:endParaRPr lang="en-US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DA568601-EB27-4864-B512-117CE8AC8740}"/>
              </a:ext>
            </a:extLst>
          </p:cNvPr>
          <p:cNvSpPr/>
          <p:nvPr/>
        </p:nvSpPr>
        <p:spPr>
          <a:xfrm>
            <a:off x="3798499" y="1979763"/>
            <a:ext cx="3876135" cy="94315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1791471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3021-0A48-42E6-8DD6-EDE780DF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11034199" cy="962683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Fitness Programming</a:t>
            </a:r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564EC760-2C47-49D0-AC78-6F2F91056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583872"/>
              </p:ext>
            </p:extLst>
          </p:nvPr>
        </p:nvGraphicFramePr>
        <p:xfrm>
          <a:off x="447675" y="601663"/>
          <a:ext cx="11293475" cy="420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46114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208</TotalTime>
  <Words>682</Words>
  <Application>Microsoft Office PowerPoint</Application>
  <PresentationFormat>Widescreen</PresentationFormat>
  <Paragraphs>215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Gill Sans MT</vt:lpstr>
      <vt:lpstr>Wingdings</vt:lpstr>
      <vt:lpstr>Wingdings 2</vt:lpstr>
      <vt:lpstr>Dividend</vt:lpstr>
      <vt:lpstr>Going behind the scenes</vt:lpstr>
      <vt:lpstr>Ohiohealth &amp; employer services</vt:lpstr>
      <vt:lpstr>Employer services overview</vt:lpstr>
      <vt:lpstr>Ohiohealth corporate fitness</vt:lpstr>
      <vt:lpstr>Corporate fitness offerings</vt:lpstr>
      <vt:lpstr>Huntington national bank fitness centers</vt:lpstr>
      <vt:lpstr>PowerPoint Presentation</vt:lpstr>
      <vt:lpstr>Cultivating relationships</vt:lpstr>
      <vt:lpstr>Fitness Programming</vt:lpstr>
      <vt:lpstr>Opportunity for new site</vt:lpstr>
      <vt:lpstr>PowerPoint Presentation</vt:lpstr>
      <vt:lpstr>Site review for bmw</vt:lpstr>
      <vt:lpstr>recommendations</vt:lpstr>
      <vt:lpstr>Program calendar</vt:lpstr>
      <vt:lpstr>Group Fitness calendar</vt:lpstr>
      <vt:lpstr>BUDGETING AND FINANCES</vt:lpstr>
      <vt:lpstr>Next steps</vt:lpstr>
      <vt:lpstr>PowerPoint Presentation</vt:lpstr>
    </vt:vector>
  </TitlesOfParts>
  <Company>OhioHealth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behind the scenes</dc:title>
  <dc:creator>Griffith, Rachael</dc:creator>
  <cp:lastModifiedBy>Longenecker, Paul</cp:lastModifiedBy>
  <cp:revision>523</cp:revision>
  <dcterms:created xsi:type="dcterms:W3CDTF">2019-11-19T13:36:38Z</dcterms:created>
  <dcterms:modified xsi:type="dcterms:W3CDTF">2019-11-21T18:26:41Z</dcterms:modified>
</cp:coreProperties>
</file>