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59" r:id="rId5"/>
    <p:sldId id="269" r:id="rId6"/>
    <p:sldId id="275" r:id="rId7"/>
    <p:sldId id="276" r:id="rId8"/>
    <p:sldId id="258" r:id="rId9"/>
    <p:sldId id="261" r:id="rId10"/>
    <p:sldId id="262" r:id="rId11"/>
    <p:sldId id="263" r:id="rId12"/>
    <p:sldId id="266" r:id="rId13"/>
    <p:sldId id="264" r:id="rId14"/>
    <p:sldId id="265" r:id="rId15"/>
    <p:sldId id="267" r:id="rId16"/>
    <p:sldId id="268" r:id="rId17"/>
    <p:sldId id="272" r:id="rId18"/>
    <p:sldId id="270" r:id="rId19"/>
    <p:sldId id="273" r:id="rId20"/>
    <p:sldId id="274" r:id="rId21"/>
    <p:sldId id="271" r:id="rId22"/>
    <p:sldId id="280" r:id="rId23"/>
    <p:sldId id="279" r:id="rId24"/>
    <p:sldId id="283" r:id="rId25"/>
    <p:sldId id="284" r:id="rId26"/>
    <p:sldId id="285" r:id="rId27"/>
    <p:sldId id="282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8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DCCF5-6A3C-9FB3-EEBF-BDE32DB7A1B7}" v="2" dt="2019-04-16T11:29:46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7" d="100"/>
          <a:sy n="77" d="100"/>
        </p:scale>
        <p:origin x="8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knight, Timothy" userId="S::mcknight1@otterbein.edu::322427d6-2a32-414f-928c-54e1d323c9b0" providerId="AD" clId="Web-{099770E0-18E1-A2BB-641C-A4099E8714B2}"/>
    <pc:docChg chg="addSld delSld modSld sldOrd">
      <pc:chgData name="Mcknight, Timothy" userId="S::mcknight1@otterbein.edu::322427d6-2a32-414f-928c-54e1d323c9b0" providerId="AD" clId="Web-{099770E0-18E1-A2BB-641C-A4099E8714B2}" dt="2019-04-17T17:40:03.149" v="7545" actId="20577"/>
      <pc:docMkLst>
        <pc:docMk/>
      </pc:docMkLst>
      <pc:sldChg chg="modSp">
        <pc:chgData name="Mcknight, Timothy" userId="S::mcknight1@otterbein.edu::322427d6-2a32-414f-928c-54e1d323c9b0" providerId="AD" clId="Web-{099770E0-18E1-A2BB-641C-A4099E8714B2}" dt="2019-04-17T15:02:12.454" v="3598" actId="20577"/>
        <pc:sldMkLst>
          <pc:docMk/>
          <pc:sldMk cId="419968743" sldId="267"/>
        </pc:sldMkLst>
        <pc:spChg chg="mod">
          <ac:chgData name="Mcknight, Timothy" userId="S::mcknight1@otterbein.edu::322427d6-2a32-414f-928c-54e1d323c9b0" providerId="AD" clId="Web-{099770E0-18E1-A2BB-641C-A4099E8714B2}" dt="2019-04-17T15:02:12.454" v="3598" actId="20577"/>
          <ac:spMkLst>
            <pc:docMk/>
            <pc:sldMk cId="419968743" sldId="267"/>
            <ac:spMk id="3" creationId="{2B309803-BDB9-4502-A931-1DC934E22F03}"/>
          </ac:spMkLst>
        </pc:spChg>
      </pc:sldChg>
      <pc:sldChg chg="modSp">
        <pc:chgData name="Mcknight, Timothy" userId="S::mcknight1@otterbein.edu::322427d6-2a32-414f-928c-54e1d323c9b0" providerId="AD" clId="Web-{099770E0-18E1-A2BB-641C-A4099E8714B2}" dt="2019-04-17T15:02:38.923" v="3611" actId="20577"/>
        <pc:sldMkLst>
          <pc:docMk/>
          <pc:sldMk cId="3036761102" sldId="270"/>
        </pc:sldMkLst>
        <pc:spChg chg="mod">
          <ac:chgData name="Mcknight, Timothy" userId="S::mcknight1@otterbein.edu::322427d6-2a32-414f-928c-54e1d323c9b0" providerId="AD" clId="Web-{099770E0-18E1-A2BB-641C-A4099E8714B2}" dt="2019-04-17T15:02:38.923" v="3611" actId="20577"/>
          <ac:spMkLst>
            <pc:docMk/>
            <pc:sldMk cId="3036761102" sldId="270"/>
            <ac:spMk id="4" creationId="{14FE93BE-14FB-49E4-A9A4-73AE59A4BE91}"/>
          </ac:spMkLst>
        </pc:spChg>
      </pc:sldChg>
      <pc:sldChg chg="addSp delSp modSp">
        <pc:chgData name="Mcknight, Timothy" userId="S::mcknight1@otterbein.edu::322427d6-2a32-414f-928c-54e1d323c9b0" providerId="AD" clId="Web-{099770E0-18E1-A2BB-641C-A4099E8714B2}" dt="2019-04-17T12:27:41.428" v="1312"/>
        <pc:sldMkLst>
          <pc:docMk/>
          <pc:sldMk cId="2467194610" sldId="271"/>
        </pc:sldMkLst>
        <pc:spChg chg="mod">
          <ac:chgData name="Mcknight, Timothy" userId="S::mcknight1@otterbein.edu::322427d6-2a32-414f-928c-54e1d323c9b0" providerId="AD" clId="Web-{099770E0-18E1-A2BB-641C-A4099E8714B2}" dt="2019-04-17T12:27:23.100" v="1305" actId="20577"/>
          <ac:spMkLst>
            <pc:docMk/>
            <pc:sldMk cId="2467194610" sldId="271"/>
            <ac:spMk id="2" creationId="{E661460A-A377-4F4B-8FB2-81CCCE78FDE5}"/>
          </ac:spMkLst>
        </pc:spChg>
        <pc:spChg chg="add del mod">
          <ac:chgData name="Mcknight, Timothy" userId="S::mcknight1@otterbein.edu::322427d6-2a32-414f-928c-54e1d323c9b0" providerId="AD" clId="Web-{099770E0-18E1-A2BB-641C-A4099E8714B2}" dt="2019-04-17T12:27:19.944" v="1304"/>
          <ac:spMkLst>
            <pc:docMk/>
            <pc:sldMk cId="2467194610" sldId="271"/>
            <ac:spMk id="3" creationId="{FF2F0146-27EE-4F2C-A079-0A284383A706}"/>
          </ac:spMkLst>
        </pc:spChg>
        <pc:spChg chg="add">
          <ac:chgData name="Mcknight, Timothy" userId="S::mcknight1@otterbein.edu::322427d6-2a32-414f-928c-54e1d323c9b0" providerId="AD" clId="Web-{099770E0-18E1-A2BB-641C-A4099E8714B2}" dt="2019-04-17T12:27:41.428" v="1312"/>
          <ac:spMkLst>
            <pc:docMk/>
            <pc:sldMk cId="2467194610" sldId="271"/>
            <ac:spMk id="4" creationId="{CBD795A9-D952-42C1-B221-FD876C9B112D}"/>
          </ac:spMkLst>
        </pc:spChg>
      </pc:sldChg>
      <pc:sldChg chg="addSp modSp new">
        <pc:chgData name="Mcknight, Timothy" userId="S::mcknight1@otterbein.edu::322427d6-2a32-414f-928c-54e1d323c9b0" providerId="AD" clId="Web-{099770E0-18E1-A2BB-641C-A4099E8714B2}" dt="2019-04-17T15:03:30.582" v="3633" actId="20577"/>
        <pc:sldMkLst>
          <pc:docMk/>
          <pc:sldMk cId="1285489974" sldId="273"/>
        </pc:sldMkLst>
        <pc:spChg chg="mod">
          <ac:chgData name="Mcknight, Timothy" userId="S::mcknight1@otterbein.edu::322427d6-2a32-414f-928c-54e1d323c9b0" providerId="AD" clId="Web-{099770E0-18E1-A2BB-641C-A4099E8714B2}" dt="2019-04-17T11:55:04.155" v="972" actId="1076"/>
          <ac:spMkLst>
            <pc:docMk/>
            <pc:sldMk cId="1285489974" sldId="273"/>
            <ac:spMk id="2" creationId="{0B0ECB9A-5B03-4EC7-883A-CF63669E6CB1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1:55:15.077" v="973" actId="1076"/>
          <ac:spMkLst>
            <pc:docMk/>
            <pc:sldMk cId="1285489974" sldId="273"/>
            <ac:spMk id="3" creationId="{2C619EF3-D84D-4882-AA0A-8051FC009216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03:30.582" v="3633" actId="20577"/>
          <ac:spMkLst>
            <pc:docMk/>
            <pc:sldMk cId="1285489974" sldId="273"/>
            <ac:spMk id="4" creationId="{E1D34239-A23F-40E2-BCF2-96C10B9FE573}"/>
          </ac:spMkLst>
        </pc:spChg>
      </pc:sldChg>
      <pc:sldChg chg="add ord replId">
        <pc:chgData name="Mcknight, Timothy" userId="S::mcknight1@otterbein.edu::322427d6-2a32-414f-928c-54e1d323c9b0" providerId="AD" clId="Web-{099770E0-18E1-A2BB-641C-A4099E8714B2}" dt="2019-04-17T11:57:23.155" v="989"/>
        <pc:sldMkLst>
          <pc:docMk/>
          <pc:sldMk cId="510410271" sldId="274"/>
        </pc:sldMkLst>
      </pc:sldChg>
      <pc:sldChg chg="add del ord replId">
        <pc:chgData name="Mcknight, Timothy" userId="S::mcknight1@otterbein.edu::322427d6-2a32-414f-928c-54e1d323c9b0" providerId="AD" clId="Web-{099770E0-18E1-A2BB-641C-A4099E8714B2}" dt="2019-04-17T11:56:53.499" v="986"/>
        <pc:sldMkLst>
          <pc:docMk/>
          <pc:sldMk cId="1877340591" sldId="274"/>
        </pc:sldMkLst>
      </pc:sldChg>
      <pc:sldChg chg="add del replId">
        <pc:chgData name="Mcknight, Timothy" userId="S::mcknight1@otterbein.edu::322427d6-2a32-414f-928c-54e1d323c9b0" providerId="AD" clId="Web-{099770E0-18E1-A2BB-641C-A4099E8714B2}" dt="2019-04-17T11:56:07.608" v="981"/>
        <pc:sldMkLst>
          <pc:docMk/>
          <pc:sldMk cId="2320598654" sldId="274"/>
        </pc:sldMkLst>
      </pc:sldChg>
      <pc:sldChg chg="add del replId">
        <pc:chgData name="Mcknight, Timothy" userId="S::mcknight1@otterbein.edu::322427d6-2a32-414f-928c-54e1d323c9b0" providerId="AD" clId="Web-{099770E0-18E1-A2BB-641C-A4099E8714B2}" dt="2019-04-17T11:56:07.608" v="980"/>
        <pc:sldMkLst>
          <pc:docMk/>
          <pc:sldMk cId="2133441723" sldId="275"/>
        </pc:sldMkLst>
      </pc:sldChg>
      <pc:sldChg chg="addSp modSp new">
        <pc:chgData name="Mcknight, Timothy" userId="S::mcknight1@otterbein.edu::322427d6-2a32-414f-928c-54e1d323c9b0" providerId="AD" clId="Web-{099770E0-18E1-A2BB-641C-A4099E8714B2}" dt="2019-04-17T12:20:22.303" v="1193" actId="1076"/>
        <pc:sldMkLst>
          <pc:docMk/>
          <pc:sldMk cId="3090399823" sldId="275"/>
        </pc:sldMkLst>
        <pc:spChg chg="mod">
          <ac:chgData name="Mcknight, Timothy" userId="S::mcknight1@otterbein.edu::322427d6-2a32-414f-928c-54e1d323c9b0" providerId="AD" clId="Web-{099770E0-18E1-A2BB-641C-A4099E8714B2}" dt="2019-04-17T12:20:16.147" v="1192" actId="1076"/>
          <ac:spMkLst>
            <pc:docMk/>
            <pc:sldMk cId="3090399823" sldId="275"/>
            <ac:spMk id="2" creationId="{215B7462-400E-433B-8CBC-3897E78B3D80}"/>
          </ac:spMkLst>
        </pc:spChg>
        <pc:picChg chg="add mod">
          <ac:chgData name="Mcknight, Timothy" userId="S::mcknight1@otterbein.edu::322427d6-2a32-414f-928c-54e1d323c9b0" providerId="AD" clId="Web-{099770E0-18E1-A2BB-641C-A4099E8714B2}" dt="2019-04-17T12:20:22.303" v="1193" actId="1076"/>
          <ac:picMkLst>
            <pc:docMk/>
            <pc:sldMk cId="3090399823" sldId="275"/>
            <ac:picMk id="3" creationId="{A1C804C5-8C2D-4E52-A285-B18E9657561D}"/>
          </ac:picMkLst>
        </pc:picChg>
      </pc:sldChg>
      <pc:sldChg chg="add del ord replId">
        <pc:chgData name="Mcknight, Timothy" userId="S::mcknight1@otterbein.edu::322427d6-2a32-414f-928c-54e1d323c9b0" providerId="AD" clId="Web-{099770E0-18E1-A2BB-641C-A4099E8714B2}" dt="2019-04-17T11:56:53.499" v="987"/>
        <pc:sldMkLst>
          <pc:docMk/>
          <pc:sldMk cId="4250929552" sldId="275"/>
        </pc:sldMkLst>
      </pc:sldChg>
      <pc:sldChg chg="addSp delSp modSp new">
        <pc:chgData name="Mcknight, Timothy" userId="S::mcknight1@otterbein.edu::322427d6-2a32-414f-928c-54e1d323c9b0" providerId="AD" clId="Web-{099770E0-18E1-A2BB-641C-A4099E8714B2}" dt="2019-04-17T12:23:26.632" v="1268" actId="1076"/>
        <pc:sldMkLst>
          <pc:docMk/>
          <pc:sldMk cId="3120935797" sldId="276"/>
        </pc:sldMkLst>
        <pc:spChg chg="del mod">
          <ac:chgData name="Mcknight, Timothy" userId="S::mcknight1@otterbein.edu::322427d6-2a32-414f-928c-54e1d323c9b0" providerId="AD" clId="Web-{099770E0-18E1-A2BB-641C-A4099E8714B2}" dt="2019-04-17T12:22:32.616" v="1242"/>
          <ac:spMkLst>
            <pc:docMk/>
            <pc:sldMk cId="3120935797" sldId="276"/>
            <ac:spMk id="2" creationId="{28C4E68E-BFD7-4240-A853-64E33B7B06DE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2:22:59.037" v="1259" actId="1076"/>
          <ac:spMkLst>
            <pc:docMk/>
            <pc:sldMk cId="3120935797" sldId="276"/>
            <ac:spMk id="4" creationId="{ED8A166C-73B2-450E-AEFF-FF14E316F048}"/>
          </ac:spMkLst>
        </pc:spChg>
        <pc:picChg chg="add mod">
          <ac:chgData name="Mcknight, Timothy" userId="S::mcknight1@otterbein.edu::322427d6-2a32-414f-928c-54e1d323c9b0" providerId="AD" clId="Web-{099770E0-18E1-A2BB-641C-A4099E8714B2}" dt="2019-04-17T12:23:26.632" v="1268" actId="1076"/>
          <ac:picMkLst>
            <pc:docMk/>
            <pc:sldMk cId="3120935797" sldId="276"/>
            <ac:picMk id="5" creationId="{1CB2BA85-4CEA-4303-B5B9-B0067F5E8F23}"/>
          </ac:picMkLst>
        </pc:picChg>
      </pc:sldChg>
      <pc:sldChg chg="add del replId">
        <pc:chgData name="Mcknight, Timothy" userId="S::mcknight1@otterbein.edu::322427d6-2a32-414f-928c-54e1d323c9b0" providerId="AD" clId="Web-{099770E0-18E1-A2BB-641C-A4099E8714B2}" dt="2019-04-17T12:27:34.725" v="1310"/>
        <pc:sldMkLst>
          <pc:docMk/>
          <pc:sldMk cId="1544304491" sldId="277"/>
        </pc:sldMkLst>
      </pc:sldChg>
      <pc:sldChg chg="add del replId">
        <pc:chgData name="Mcknight, Timothy" userId="S::mcknight1@otterbein.edu::322427d6-2a32-414f-928c-54e1d323c9b0" providerId="AD" clId="Web-{099770E0-18E1-A2BB-641C-A4099E8714B2}" dt="2019-04-17T12:27:36.944" v="1311"/>
        <pc:sldMkLst>
          <pc:docMk/>
          <pc:sldMk cId="3462933337" sldId="278"/>
        </pc:sldMkLst>
      </pc:sldChg>
      <pc:sldChg chg="addSp modSp add replId">
        <pc:chgData name="Mcknight, Timothy" userId="S::mcknight1@otterbein.edu::322427d6-2a32-414f-928c-54e1d323c9b0" providerId="AD" clId="Web-{099770E0-18E1-A2BB-641C-A4099E8714B2}" dt="2019-04-17T12:58:02.616" v="1943" actId="1076"/>
        <pc:sldMkLst>
          <pc:docMk/>
          <pc:sldMk cId="990926559" sldId="279"/>
        </pc:sldMkLst>
        <pc:spChg chg="mod">
          <ac:chgData name="Mcknight, Timothy" userId="S::mcknight1@otterbein.edu::322427d6-2a32-414f-928c-54e1d323c9b0" providerId="AD" clId="Web-{099770E0-18E1-A2BB-641C-A4099E8714B2}" dt="2019-04-17T12:57:24.178" v="1936" actId="1076"/>
          <ac:spMkLst>
            <pc:docMk/>
            <pc:sldMk cId="990926559" sldId="279"/>
            <ac:spMk id="2" creationId="{E661460A-A377-4F4B-8FB2-81CCCE78FDE5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2:56:30.617" v="1928" actId="1076"/>
          <ac:spMkLst>
            <pc:docMk/>
            <pc:sldMk cId="990926559" sldId="279"/>
            <ac:spMk id="3" creationId="{2F0196BD-7D2F-4B55-9856-E1884EE8EACB}"/>
          </ac:spMkLst>
        </pc:spChg>
        <pc:picChg chg="add mod">
          <ac:chgData name="Mcknight, Timothy" userId="S::mcknight1@otterbein.edu::322427d6-2a32-414f-928c-54e1d323c9b0" providerId="AD" clId="Web-{099770E0-18E1-A2BB-641C-A4099E8714B2}" dt="2019-04-17T12:58:02.616" v="1943" actId="1076"/>
          <ac:picMkLst>
            <pc:docMk/>
            <pc:sldMk cId="990926559" sldId="279"/>
            <ac:picMk id="4" creationId="{984EA470-E92D-40A0-AEAD-D327791E22B3}"/>
          </ac:picMkLst>
        </pc:picChg>
        <pc:picChg chg="add mod">
          <ac:chgData name="Mcknight, Timothy" userId="S::mcknight1@otterbein.edu::322427d6-2a32-414f-928c-54e1d323c9b0" providerId="AD" clId="Web-{099770E0-18E1-A2BB-641C-A4099E8714B2}" dt="2019-04-17T12:58:00.647" v="1942" actId="1076"/>
          <ac:picMkLst>
            <pc:docMk/>
            <pc:sldMk cId="990926559" sldId="279"/>
            <ac:picMk id="6" creationId="{B8FD6109-5523-42E4-8AA8-770307A13EC8}"/>
          </ac:picMkLst>
        </pc:picChg>
      </pc:sldChg>
      <pc:sldChg chg="addSp modSp add replId">
        <pc:chgData name="Mcknight, Timothy" userId="S::mcknight1@otterbein.edu::322427d6-2a32-414f-928c-54e1d323c9b0" providerId="AD" clId="Web-{099770E0-18E1-A2BB-641C-A4099E8714B2}" dt="2019-04-17T12:54:02.303" v="1895" actId="20577"/>
        <pc:sldMkLst>
          <pc:docMk/>
          <pc:sldMk cId="3917818323" sldId="280"/>
        </pc:sldMkLst>
        <pc:spChg chg="mod">
          <ac:chgData name="Mcknight, Timothy" userId="S::mcknight1@otterbein.edu::322427d6-2a32-414f-928c-54e1d323c9b0" providerId="AD" clId="Web-{099770E0-18E1-A2BB-641C-A4099E8714B2}" dt="2019-04-17T12:35:20.819" v="1390" actId="1076"/>
          <ac:spMkLst>
            <pc:docMk/>
            <pc:sldMk cId="3917818323" sldId="280"/>
            <ac:spMk id="2" creationId="{E661460A-A377-4F4B-8FB2-81CCCE78FDE5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2:54:02.303" v="1895" actId="20577"/>
          <ac:spMkLst>
            <pc:docMk/>
            <pc:sldMk cId="3917818323" sldId="280"/>
            <ac:spMk id="3" creationId="{8D990A5B-1767-4D33-B4A7-C5F9742EAFC8}"/>
          </ac:spMkLst>
        </pc:spChg>
      </pc:sldChg>
      <pc:sldChg chg="addSp modSp new">
        <pc:chgData name="Mcknight, Timothy" userId="S::mcknight1@otterbein.edu::322427d6-2a32-414f-928c-54e1d323c9b0" providerId="AD" clId="Web-{099770E0-18E1-A2BB-641C-A4099E8714B2}" dt="2019-04-17T12:51:11.772" v="1651" actId="20577"/>
        <pc:sldMkLst>
          <pc:docMk/>
          <pc:sldMk cId="102725451" sldId="281"/>
        </pc:sldMkLst>
        <pc:spChg chg="mod">
          <ac:chgData name="Mcknight, Timothy" userId="S::mcknight1@otterbein.edu::322427d6-2a32-414f-928c-54e1d323c9b0" providerId="AD" clId="Web-{099770E0-18E1-A2BB-641C-A4099E8714B2}" dt="2019-04-17T12:34:01.350" v="1343" actId="1076"/>
          <ac:spMkLst>
            <pc:docMk/>
            <pc:sldMk cId="102725451" sldId="281"/>
            <ac:spMk id="2" creationId="{29B7029D-38E0-4E62-BE52-6D43246CE31A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2:51:11.772" v="1651" actId="20577"/>
          <ac:spMkLst>
            <pc:docMk/>
            <pc:sldMk cId="102725451" sldId="281"/>
            <ac:spMk id="3" creationId="{52C94975-AEE3-4993-B5CD-8FF4A7FF2010}"/>
          </ac:spMkLst>
        </pc:spChg>
      </pc:sldChg>
      <pc:sldChg chg="addSp modSp add replId">
        <pc:chgData name="Mcknight, Timothy" userId="S::mcknight1@otterbein.edu::322427d6-2a32-414f-928c-54e1d323c9b0" providerId="AD" clId="Web-{099770E0-18E1-A2BB-641C-A4099E8714B2}" dt="2019-04-17T14:33:20.608" v="2760" actId="20577"/>
        <pc:sldMkLst>
          <pc:docMk/>
          <pc:sldMk cId="901298547" sldId="282"/>
        </pc:sldMkLst>
        <pc:spChg chg="add mod">
          <ac:chgData name="Mcknight, Timothy" userId="S::mcknight1@otterbein.edu::322427d6-2a32-414f-928c-54e1d323c9b0" providerId="AD" clId="Web-{099770E0-18E1-A2BB-641C-A4099E8714B2}" dt="2019-04-17T14:33:20.608" v="2760" actId="20577"/>
          <ac:spMkLst>
            <pc:docMk/>
            <pc:sldMk cId="901298547" sldId="282"/>
            <ac:spMk id="3" creationId="{7587F197-203E-4E93-85AA-D95AA271A912}"/>
          </ac:spMkLst>
        </pc:spChg>
      </pc:sldChg>
      <pc:sldChg chg="addSp delSp modSp add replId">
        <pc:chgData name="Mcknight, Timothy" userId="S::mcknight1@otterbein.edu::322427d6-2a32-414f-928c-54e1d323c9b0" providerId="AD" clId="Web-{099770E0-18E1-A2BB-641C-A4099E8714B2}" dt="2019-04-17T13:00:33.897" v="1970" actId="1076"/>
        <pc:sldMkLst>
          <pc:docMk/>
          <pc:sldMk cId="3109413853" sldId="283"/>
        </pc:sldMkLst>
        <pc:picChg chg="del">
          <ac:chgData name="Mcknight, Timothy" userId="S::mcknight1@otterbein.edu::322427d6-2a32-414f-928c-54e1d323c9b0" providerId="AD" clId="Web-{099770E0-18E1-A2BB-641C-A4099E8714B2}" dt="2019-04-17T12:58:15.741" v="1946"/>
          <ac:picMkLst>
            <pc:docMk/>
            <pc:sldMk cId="3109413853" sldId="283"/>
            <ac:picMk id="4" creationId="{984EA470-E92D-40A0-AEAD-D327791E22B3}"/>
          </ac:picMkLst>
        </pc:picChg>
        <pc:picChg chg="add mod">
          <ac:chgData name="Mcknight, Timothy" userId="S::mcknight1@otterbein.edu::322427d6-2a32-414f-928c-54e1d323c9b0" providerId="AD" clId="Web-{099770E0-18E1-A2BB-641C-A4099E8714B2}" dt="2019-04-17T13:00:33.897" v="1970" actId="1076"/>
          <ac:picMkLst>
            <pc:docMk/>
            <pc:sldMk cId="3109413853" sldId="283"/>
            <ac:picMk id="5" creationId="{B75EED05-4DD1-44C3-A942-2320C14F3759}"/>
          </ac:picMkLst>
        </pc:picChg>
        <pc:picChg chg="del">
          <ac:chgData name="Mcknight, Timothy" userId="S::mcknight1@otterbein.edu::322427d6-2a32-414f-928c-54e1d323c9b0" providerId="AD" clId="Web-{099770E0-18E1-A2BB-641C-A4099E8714B2}" dt="2019-04-17T12:58:14.178" v="1945"/>
          <ac:picMkLst>
            <pc:docMk/>
            <pc:sldMk cId="3109413853" sldId="283"/>
            <ac:picMk id="6" creationId="{B8FD6109-5523-42E4-8AA8-770307A13EC8}"/>
          </ac:picMkLst>
        </pc:picChg>
        <pc:picChg chg="add mod">
          <ac:chgData name="Mcknight, Timothy" userId="S::mcknight1@otterbein.edu::322427d6-2a32-414f-928c-54e1d323c9b0" providerId="AD" clId="Web-{099770E0-18E1-A2BB-641C-A4099E8714B2}" dt="2019-04-17T13:00:28.162" v="1969" actId="1076"/>
          <ac:picMkLst>
            <pc:docMk/>
            <pc:sldMk cId="3109413853" sldId="283"/>
            <ac:picMk id="8" creationId="{49F2A0B2-44DC-4964-94D3-077C22E996AB}"/>
          </ac:picMkLst>
        </pc:picChg>
      </pc:sldChg>
      <pc:sldChg chg="addSp modSp add replId">
        <pc:chgData name="Mcknight, Timothy" userId="S::mcknight1@otterbein.edu::322427d6-2a32-414f-928c-54e1d323c9b0" providerId="AD" clId="Web-{099770E0-18E1-A2BB-641C-A4099E8714B2}" dt="2019-04-17T13:00:01.131" v="1961" actId="1076"/>
        <pc:sldMkLst>
          <pc:docMk/>
          <pc:sldMk cId="4059059313" sldId="284"/>
        </pc:sldMkLst>
        <pc:picChg chg="add mod">
          <ac:chgData name="Mcknight, Timothy" userId="S::mcknight1@otterbein.edu::322427d6-2a32-414f-928c-54e1d323c9b0" providerId="AD" clId="Web-{099770E0-18E1-A2BB-641C-A4099E8714B2}" dt="2019-04-17T12:59:50.741" v="1958" actId="1076"/>
          <ac:picMkLst>
            <pc:docMk/>
            <pc:sldMk cId="4059059313" sldId="284"/>
            <ac:picMk id="4" creationId="{F0502524-9D21-4A2A-9BA2-FC7CF1D5BFAE}"/>
          </ac:picMkLst>
        </pc:picChg>
        <pc:picChg chg="add mod">
          <ac:chgData name="Mcknight, Timothy" userId="S::mcknight1@otterbein.edu::322427d6-2a32-414f-928c-54e1d323c9b0" providerId="AD" clId="Web-{099770E0-18E1-A2BB-641C-A4099E8714B2}" dt="2019-04-17T13:00:01.131" v="1961" actId="1076"/>
          <ac:picMkLst>
            <pc:docMk/>
            <pc:sldMk cId="4059059313" sldId="284"/>
            <ac:picMk id="6" creationId="{5CB21317-1C79-481E-9396-DDF80F4D0AF0}"/>
          </ac:picMkLst>
        </pc:picChg>
      </pc:sldChg>
      <pc:sldChg chg="addSp delSp modSp add replId">
        <pc:chgData name="Mcknight, Timothy" userId="S::mcknight1@otterbein.edu::322427d6-2a32-414f-928c-54e1d323c9b0" providerId="AD" clId="Web-{099770E0-18E1-A2BB-641C-A4099E8714B2}" dt="2019-04-17T14:22:39.068" v="2343" actId="1076"/>
        <pc:sldMkLst>
          <pc:docMk/>
          <pc:sldMk cId="3963621733" sldId="285"/>
        </pc:sldMkLst>
        <pc:spChg chg="del">
          <ac:chgData name="Mcknight, Timothy" userId="S::mcknight1@otterbein.edu::322427d6-2a32-414f-928c-54e1d323c9b0" providerId="AD" clId="Web-{099770E0-18E1-A2BB-641C-A4099E8714B2}" dt="2019-04-17T13:09:45.397" v="1971"/>
          <ac:spMkLst>
            <pc:docMk/>
            <pc:sldMk cId="3963621733" sldId="285"/>
            <ac:spMk id="3" creationId="{2F0196BD-7D2F-4B55-9856-E1884EE8EACB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3:57:33.824" v="2006" actId="1076"/>
          <ac:spMkLst>
            <pc:docMk/>
            <pc:sldMk cId="3963621733" sldId="285"/>
            <ac:spMk id="3" creationId="{CAF1E0BD-4CC0-4645-989A-2CD037CC18A8}"/>
          </ac:spMkLst>
        </pc:spChg>
        <pc:picChg chg="add mod">
          <ac:chgData name="Mcknight, Timothy" userId="S::mcknight1@otterbein.edu::322427d6-2a32-414f-928c-54e1d323c9b0" providerId="AD" clId="Web-{099770E0-18E1-A2BB-641C-A4099E8714B2}" dt="2019-04-17T14:08:50.756" v="2013" actId="1076"/>
          <ac:picMkLst>
            <pc:docMk/>
            <pc:sldMk cId="3963621733" sldId="285"/>
            <ac:picMk id="4" creationId="{81BE0C36-0649-4E52-8119-637D7DBC29FA}"/>
          </ac:picMkLst>
        </pc:picChg>
        <pc:picChg chg="add mod">
          <ac:chgData name="Mcknight, Timothy" userId="S::mcknight1@otterbein.edu::322427d6-2a32-414f-928c-54e1d323c9b0" providerId="AD" clId="Web-{099770E0-18E1-A2BB-641C-A4099E8714B2}" dt="2019-04-17T14:22:39.068" v="2343" actId="1076"/>
          <ac:picMkLst>
            <pc:docMk/>
            <pc:sldMk cId="3963621733" sldId="285"/>
            <ac:picMk id="6" creationId="{089C7709-D8BD-42E5-AEF1-E74289D231E3}"/>
          </ac:picMkLst>
        </pc:picChg>
      </pc:sldChg>
      <pc:sldChg chg="addSp modSp add replId">
        <pc:chgData name="Mcknight, Timothy" userId="S::mcknight1@otterbein.edu::322427d6-2a32-414f-928c-54e1d323c9b0" providerId="AD" clId="Web-{099770E0-18E1-A2BB-641C-A4099E8714B2}" dt="2019-04-17T14:43:08.208" v="3558" actId="20577"/>
        <pc:sldMkLst>
          <pc:docMk/>
          <pc:sldMk cId="4204359630" sldId="286"/>
        </pc:sldMkLst>
        <pc:spChg chg="mod">
          <ac:chgData name="Mcknight, Timothy" userId="S::mcknight1@otterbein.edu::322427d6-2a32-414f-928c-54e1d323c9b0" providerId="AD" clId="Web-{099770E0-18E1-A2BB-641C-A4099E8714B2}" dt="2019-04-17T14:42:30.191" v="3529" actId="1076"/>
          <ac:spMkLst>
            <pc:docMk/>
            <pc:sldMk cId="4204359630" sldId="286"/>
            <ac:spMk id="2" creationId="{E661460A-A377-4F4B-8FB2-81CCCE78FDE5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4:43:08.208" v="3558" actId="20577"/>
          <ac:spMkLst>
            <pc:docMk/>
            <pc:sldMk cId="4204359630" sldId="286"/>
            <ac:spMk id="3" creationId="{CD1DF49D-45C2-4CC4-B782-F4B5193019B6}"/>
          </ac:spMkLst>
        </pc:spChg>
      </pc:sldChg>
      <pc:sldChg chg="addSp delSp modSp add replId">
        <pc:chgData name="Mcknight, Timothy" userId="S::mcknight1@otterbein.edu::322427d6-2a32-414f-928c-54e1d323c9b0" providerId="AD" clId="Web-{099770E0-18E1-A2BB-641C-A4099E8714B2}" dt="2019-04-17T15:20:43.542" v="4155" actId="20577"/>
        <pc:sldMkLst>
          <pc:docMk/>
          <pc:sldMk cId="2708551967" sldId="287"/>
        </pc:sldMkLst>
        <pc:spChg chg="mod">
          <ac:chgData name="Mcknight, Timothy" userId="S::mcknight1@otterbein.edu::322427d6-2a32-414f-928c-54e1d323c9b0" providerId="AD" clId="Web-{099770E0-18E1-A2BB-641C-A4099E8714B2}" dt="2019-04-17T15:12:43.680" v="3706" actId="1076"/>
          <ac:spMkLst>
            <pc:docMk/>
            <pc:sldMk cId="2708551967" sldId="287"/>
            <ac:spMk id="2" creationId="{E661460A-A377-4F4B-8FB2-81CCCE78FDE5}"/>
          </ac:spMkLst>
        </pc:spChg>
        <pc:spChg chg="del">
          <ac:chgData name="Mcknight, Timothy" userId="S::mcknight1@otterbein.edu::322427d6-2a32-414f-928c-54e1d323c9b0" providerId="AD" clId="Web-{099770E0-18E1-A2BB-641C-A4099E8714B2}" dt="2019-04-17T14:42:02.237" v="3521"/>
          <ac:spMkLst>
            <pc:docMk/>
            <pc:sldMk cId="2708551967" sldId="287"/>
            <ac:spMk id="3" creationId="{CD1DF49D-45C2-4CC4-B782-F4B5193019B6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20:43.542" v="4155" actId="20577"/>
          <ac:spMkLst>
            <pc:docMk/>
            <pc:sldMk cId="2708551967" sldId="287"/>
            <ac:spMk id="4" creationId="{6BB6D39E-0AB5-440C-BA79-C664279DD7F2}"/>
          </ac:spMkLst>
        </pc:spChg>
      </pc:sldChg>
      <pc:sldChg chg="addSp modSp add replId">
        <pc:chgData name="Mcknight, Timothy" userId="S::mcknight1@otterbein.edu::322427d6-2a32-414f-928c-54e1d323c9b0" providerId="AD" clId="Web-{099770E0-18E1-A2BB-641C-A4099E8714B2}" dt="2019-04-17T16:26:45.734" v="6088" actId="1076"/>
        <pc:sldMkLst>
          <pc:docMk/>
          <pc:sldMk cId="2913529410" sldId="288"/>
        </pc:sldMkLst>
        <pc:spChg chg="add mod">
          <ac:chgData name="Mcknight, Timothy" userId="S::mcknight1@otterbein.edu::322427d6-2a32-414f-928c-54e1d323c9b0" providerId="AD" clId="Web-{099770E0-18E1-A2BB-641C-A4099E8714B2}" dt="2019-04-17T15:28:12.308" v="4245" actId="1076"/>
          <ac:spMkLst>
            <pc:docMk/>
            <pc:sldMk cId="2913529410" sldId="288"/>
            <ac:spMk id="3" creationId="{83576B80-88B1-42B4-9AE8-07403E34DE1C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28:01.417" v="4244" actId="1076"/>
          <ac:spMkLst>
            <pc:docMk/>
            <pc:sldMk cId="2913529410" sldId="288"/>
            <ac:spMk id="4" creationId="{FDF183D7-72B9-4A78-B644-21C3AC1361D1}"/>
          </ac:spMkLst>
        </pc:spChg>
        <pc:picChg chg="add mod">
          <ac:chgData name="Mcknight, Timothy" userId="S::mcknight1@otterbein.edu::322427d6-2a32-414f-928c-54e1d323c9b0" providerId="AD" clId="Web-{099770E0-18E1-A2BB-641C-A4099E8714B2}" dt="2019-04-17T16:26:45.734" v="6088" actId="1076"/>
          <ac:picMkLst>
            <pc:docMk/>
            <pc:sldMk cId="2913529410" sldId="288"/>
            <ac:picMk id="5" creationId="{A016ADEB-B69F-4A9D-8F28-5986B891AC3E}"/>
          </ac:picMkLst>
        </pc:picChg>
      </pc:sldChg>
      <pc:sldChg chg="addSp delSp modSp add replId">
        <pc:chgData name="Mcknight, Timothy" userId="S::mcknight1@otterbein.edu::322427d6-2a32-414f-928c-54e1d323c9b0" providerId="AD" clId="Web-{099770E0-18E1-A2BB-641C-A4099E8714B2}" dt="2019-04-17T15:36:39.748" v="4541" actId="1076"/>
        <pc:sldMkLst>
          <pc:docMk/>
          <pc:sldMk cId="1839593446" sldId="289"/>
        </pc:sldMkLst>
        <pc:spChg chg="mod">
          <ac:chgData name="Mcknight, Timothy" userId="S::mcknight1@otterbein.edu::322427d6-2a32-414f-928c-54e1d323c9b0" providerId="AD" clId="Web-{099770E0-18E1-A2BB-641C-A4099E8714B2}" dt="2019-04-17T15:31:55.316" v="4298" actId="1076"/>
          <ac:spMkLst>
            <pc:docMk/>
            <pc:sldMk cId="1839593446" sldId="289"/>
            <ac:spMk id="2" creationId="{E661460A-A377-4F4B-8FB2-81CCCE78FDE5}"/>
          </ac:spMkLst>
        </pc:spChg>
        <pc:spChg chg="mod">
          <ac:chgData name="Mcknight, Timothy" userId="S::mcknight1@otterbein.edu::322427d6-2a32-414f-928c-54e1d323c9b0" providerId="AD" clId="Web-{099770E0-18E1-A2BB-641C-A4099E8714B2}" dt="2019-04-17T15:29:28.030" v="4248" actId="1076"/>
          <ac:spMkLst>
            <pc:docMk/>
            <pc:sldMk cId="1839593446" sldId="289"/>
            <ac:spMk id="3" creationId="{83576B80-88B1-42B4-9AE8-07403E34DE1C}"/>
          </ac:spMkLst>
        </pc:spChg>
        <pc:spChg chg="del">
          <ac:chgData name="Mcknight, Timothy" userId="S::mcknight1@otterbein.edu::322427d6-2a32-414f-928c-54e1d323c9b0" providerId="AD" clId="Web-{099770E0-18E1-A2BB-641C-A4099E8714B2}" dt="2019-04-17T15:29:23.545" v="4247"/>
          <ac:spMkLst>
            <pc:docMk/>
            <pc:sldMk cId="1839593446" sldId="289"/>
            <ac:spMk id="4" creationId="{FDF183D7-72B9-4A78-B644-21C3AC1361D1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34:14.962" v="4334" actId="20577"/>
          <ac:spMkLst>
            <pc:docMk/>
            <pc:sldMk cId="1839593446" sldId="289"/>
            <ac:spMk id="5" creationId="{DD21285A-097B-4A7B-9D0C-F0009D59D663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35:40.887" v="4464" actId="20577"/>
          <ac:spMkLst>
            <pc:docMk/>
            <pc:sldMk cId="1839593446" sldId="289"/>
            <ac:spMk id="8" creationId="{8D758068-CC20-4D84-9D65-63553D25222D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36:39.748" v="4541" actId="1076"/>
          <ac:spMkLst>
            <pc:docMk/>
            <pc:sldMk cId="1839593446" sldId="289"/>
            <ac:spMk id="9" creationId="{185EFBB9-3B09-4E54-B1A3-7D7356F46046}"/>
          </ac:spMkLst>
        </pc:spChg>
        <pc:picChg chg="add mod">
          <ac:chgData name="Mcknight, Timothy" userId="S::mcknight1@otterbein.edu::322427d6-2a32-414f-928c-54e1d323c9b0" providerId="AD" clId="Web-{099770E0-18E1-A2BB-641C-A4099E8714B2}" dt="2019-04-17T15:34:03.039" v="4333" actId="1076"/>
          <ac:picMkLst>
            <pc:docMk/>
            <pc:sldMk cId="1839593446" sldId="289"/>
            <ac:picMk id="6" creationId="{ED3E6E46-A6A5-494A-B78C-5AFBE09B64C6}"/>
          </ac:picMkLst>
        </pc:picChg>
      </pc:sldChg>
      <pc:sldChg chg="add del ord replId">
        <pc:chgData name="Mcknight, Timothy" userId="S::mcknight1@otterbein.edu::322427d6-2a32-414f-928c-54e1d323c9b0" providerId="AD" clId="Web-{099770E0-18E1-A2BB-641C-A4099E8714B2}" dt="2019-04-17T15:36:59.952" v="4546"/>
        <pc:sldMkLst>
          <pc:docMk/>
          <pc:sldMk cId="2897042674" sldId="290"/>
        </pc:sldMkLst>
      </pc:sldChg>
      <pc:sldChg chg="addSp delSp modSp add ord replId">
        <pc:chgData name="Mcknight, Timothy" userId="S::mcknight1@otterbein.edu::322427d6-2a32-414f-928c-54e1d323c9b0" providerId="AD" clId="Web-{099770E0-18E1-A2BB-641C-A4099E8714B2}" dt="2019-04-17T15:43:49.108" v="4613" actId="20577"/>
        <pc:sldMkLst>
          <pc:docMk/>
          <pc:sldMk cId="4220011437" sldId="290"/>
        </pc:sldMkLst>
        <pc:spChg chg="mod">
          <ac:chgData name="Mcknight, Timothy" userId="S::mcknight1@otterbein.edu::322427d6-2a32-414f-928c-54e1d323c9b0" providerId="AD" clId="Web-{099770E0-18E1-A2BB-641C-A4099E8714B2}" dt="2019-04-17T15:39:35.051" v="4552" actId="1076"/>
          <ac:spMkLst>
            <pc:docMk/>
            <pc:sldMk cId="4220011437" sldId="290"/>
            <ac:spMk id="3" creationId="{83576B80-88B1-42B4-9AE8-07403E34DE1C}"/>
          </ac:spMkLst>
        </pc:spChg>
        <pc:spChg chg="del">
          <ac:chgData name="Mcknight, Timothy" userId="S::mcknight1@otterbein.edu::322427d6-2a32-414f-928c-54e1d323c9b0" providerId="AD" clId="Web-{099770E0-18E1-A2BB-641C-A4099E8714B2}" dt="2019-04-17T15:37:11.796" v="4550"/>
          <ac:spMkLst>
            <pc:docMk/>
            <pc:sldMk cId="4220011437" sldId="290"/>
            <ac:spMk id="4" creationId="{FDF183D7-72B9-4A78-B644-21C3AC1361D1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40:24.866" v="4568" actId="1076"/>
          <ac:spMkLst>
            <pc:docMk/>
            <pc:sldMk cId="4220011437" sldId="290"/>
            <ac:spMk id="5" creationId="{059827F6-3F6E-4A31-AC31-C156EE5D3C93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43:49.108" v="4613" actId="20577"/>
          <ac:spMkLst>
            <pc:docMk/>
            <pc:sldMk cId="4220011437" sldId="290"/>
            <ac:spMk id="6" creationId="{79DE9DF4-0D78-4936-98F6-DF170C99A348}"/>
          </ac:spMkLst>
        </pc:spChg>
      </pc:sldChg>
      <pc:sldChg chg="add del ord replId">
        <pc:chgData name="Mcknight, Timothy" userId="S::mcknight1@otterbein.edu::322427d6-2a32-414f-928c-54e1d323c9b0" providerId="AD" clId="Web-{099770E0-18E1-A2BB-641C-A4099E8714B2}" dt="2019-04-17T15:36:59.952" v="4547"/>
        <pc:sldMkLst>
          <pc:docMk/>
          <pc:sldMk cId="701764623" sldId="291"/>
        </pc:sldMkLst>
      </pc:sldChg>
      <pc:sldChg chg="addSp delSp modSp add ord replId">
        <pc:chgData name="Mcknight, Timothy" userId="S::mcknight1@otterbein.edu::322427d6-2a32-414f-928c-54e1d323c9b0" providerId="AD" clId="Web-{099770E0-18E1-A2BB-641C-A4099E8714B2}" dt="2019-04-17T16:08:16.005" v="5565" actId="1076"/>
        <pc:sldMkLst>
          <pc:docMk/>
          <pc:sldMk cId="2057500975" sldId="291"/>
        </pc:sldMkLst>
        <pc:spChg chg="del">
          <ac:chgData name="Mcknight, Timothy" userId="S::mcknight1@otterbein.edu::322427d6-2a32-414f-928c-54e1d323c9b0" providerId="AD" clId="Web-{099770E0-18E1-A2BB-641C-A4099E8714B2}" dt="2019-04-17T15:44:34.156" v="4619"/>
          <ac:spMkLst>
            <pc:docMk/>
            <pc:sldMk cId="2057500975" sldId="291"/>
            <ac:spMk id="3" creationId="{83576B80-88B1-42B4-9AE8-07403E34DE1C}"/>
          </ac:spMkLst>
        </pc:spChg>
        <pc:spChg chg="del">
          <ac:chgData name="Mcknight, Timothy" userId="S::mcknight1@otterbein.edu::322427d6-2a32-414f-928c-54e1d323c9b0" providerId="AD" clId="Web-{099770E0-18E1-A2BB-641C-A4099E8714B2}" dt="2019-04-17T15:44:24.109" v="4618"/>
          <ac:spMkLst>
            <pc:docMk/>
            <pc:sldMk cId="2057500975" sldId="291"/>
            <ac:spMk id="4" creationId="{FDF183D7-72B9-4A78-B644-21C3AC1361D1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5:56:04.134" v="4699" actId="1076"/>
          <ac:spMkLst>
            <pc:docMk/>
            <pc:sldMk cId="2057500975" sldId="291"/>
            <ac:spMk id="5" creationId="{C8DE2C46-431A-4309-936A-0F521A7C4620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6:07:51.614" v="5548" actId="20577"/>
          <ac:spMkLst>
            <pc:docMk/>
            <pc:sldMk cId="2057500975" sldId="291"/>
            <ac:spMk id="6" creationId="{41707B19-059B-4BED-AA71-853454659EBA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6:08:16.005" v="5565" actId="1076"/>
          <ac:spMkLst>
            <pc:docMk/>
            <pc:sldMk cId="2057500975" sldId="291"/>
            <ac:spMk id="7" creationId="{28681ADF-02A6-4805-993E-C4C454A89C0D}"/>
          </ac:spMkLst>
        </pc:spChg>
      </pc:sldChg>
      <pc:sldChg chg="addSp delSp modSp add replId">
        <pc:chgData name="Mcknight, Timothy" userId="S::mcknight1@otterbein.edu::322427d6-2a32-414f-928c-54e1d323c9b0" providerId="AD" clId="Web-{099770E0-18E1-A2BB-641C-A4099E8714B2}" dt="2019-04-17T16:21:15.519" v="6079" actId="1076"/>
        <pc:sldMkLst>
          <pc:docMk/>
          <pc:sldMk cId="2094678025" sldId="292"/>
        </pc:sldMkLst>
        <pc:spChg chg="add mod">
          <ac:chgData name="Mcknight, Timothy" userId="S::mcknight1@otterbein.edu::322427d6-2a32-414f-928c-54e1d323c9b0" providerId="AD" clId="Web-{099770E0-18E1-A2BB-641C-A4099E8714B2}" dt="2019-04-17T16:21:11.362" v="6077" actId="20577"/>
          <ac:spMkLst>
            <pc:docMk/>
            <pc:sldMk cId="2094678025" sldId="292"/>
            <ac:spMk id="3" creationId="{ECC6512B-1AC0-4BD9-96F8-1F14CEC60CF0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6:21:15.519" v="6079" actId="1076"/>
          <ac:spMkLst>
            <pc:docMk/>
            <pc:sldMk cId="2094678025" sldId="292"/>
            <ac:spMk id="4" creationId="{73F97B02-5EB3-4A35-9539-CA830DEFE503}"/>
          </ac:spMkLst>
        </pc:spChg>
        <pc:spChg chg="del">
          <ac:chgData name="Mcknight, Timothy" userId="S::mcknight1@otterbein.edu::322427d6-2a32-414f-928c-54e1d323c9b0" providerId="AD" clId="Web-{099770E0-18E1-A2BB-641C-A4099E8714B2}" dt="2019-04-17T16:10:14.885" v="5567"/>
          <ac:spMkLst>
            <pc:docMk/>
            <pc:sldMk cId="2094678025" sldId="292"/>
            <ac:spMk id="5" creationId="{C8DE2C46-431A-4309-936A-0F521A7C4620}"/>
          </ac:spMkLst>
        </pc:spChg>
        <pc:spChg chg="del mod">
          <ac:chgData name="Mcknight, Timothy" userId="S::mcknight1@otterbein.edu::322427d6-2a32-414f-928c-54e1d323c9b0" providerId="AD" clId="Web-{099770E0-18E1-A2BB-641C-A4099E8714B2}" dt="2019-04-17T16:10:17.948" v="5571"/>
          <ac:spMkLst>
            <pc:docMk/>
            <pc:sldMk cId="2094678025" sldId="292"/>
            <ac:spMk id="6" creationId="{41707B19-059B-4BED-AA71-853454659EBA}"/>
          </ac:spMkLst>
        </pc:spChg>
        <pc:spChg chg="del">
          <ac:chgData name="Mcknight, Timothy" userId="S::mcknight1@otterbein.edu::322427d6-2a32-414f-928c-54e1d323c9b0" providerId="AD" clId="Web-{099770E0-18E1-A2BB-641C-A4099E8714B2}" dt="2019-04-17T16:10:20.807" v="5572"/>
          <ac:spMkLst>
            <pc:docMk/>
            <pc:sldMk cId="2094678025" sldId="292"/>
            <ac:spMk id="7" creationId="{28681ADF-02A6-4805-993E-C4C454A89C0D}"/>
          </ac:spMkLst>
        </pc:spChg>
      </pc:sldChg>
      <pc:sldChg chg="addSp delSp modSp add replId">
        <pc:chgData name="Mcknight, Timothy" userId="S::mcknight1@otterbein.edu::322427d6-2a32-414f-928c-54e1d323c9b0" providerId="AD" clId="Web-{099770E0-18E1-A2BB-641C-A4099E8714B2}" dt="2019-04-17T17:29:17.789" v="6808" actId="1076"/>
        <pc:sldMkLst>
          <pc:docMk/>
          <pc:sldMk cId="96357085" sldId="293"/>
        </pc:sldMkLst>
        <pc:spChg chg="del">
          <ac:chgData name="Mcknight, Timothy" userId="S::mcknight1@otterbein.edu::322427d6-2a32-414f-928c-54e1d323c9b0" providerId="AD" clId="Web-{099770E0-18E1-A2BB-641C-A4099E8714B2}" dt="2019-04-17T16:21:25.050" v="6080"/>
          <ac:spMkLst>
            <pc:docMk/>
            <pc:sldMk cId="96357085" sldId="293"/>
            <ac:spMk id="3" creationId="{ECC6512B-1AC0-4BD9-96F8-1F14CEC60CF0}"/>
          </ac:spMkLst>
        </pc:spChg>
        <pc:spChg chg="del">
          <ac:chgData name="Mcknight, Timothy" userId="S::mcknight1@otterbein.edu::322427d6-2a32-414f-928c-54e1d323c9b0" providerId="AD" clId="Web-{099770E0-18E1-A2BB-641C-A4099E8714B2}" dt="2019-04-17T16:21:27.722" v="6081"/>
          <ac:spMkLst>
            <pc:docMk/>
            <pc:sldMk cId="96357085" sldId="293"/>
            <ac:spMk id="4" creationId="{73F97B02-5EB3-4A35-9539-CA830DEFE503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6:27:44.080" v="6143" actId="1076"/>
          <ac:spMkLst>
            <pc:docMk/>
            <pc:sldMk cId="96357085" sldId="293"/>
            <ac:spMk id="5" creationId="{C5D460D7-BF62-43BF-B22D-1F715E3A0D3F}"/>
          </ac:spMkLst>
        </pc:spChg>
        <pc:picChg chg="add mod">
          <ac:chgData name="Mcknight, Timothy" userId="S::mcknight1@otterbein.edu::322427d6-2a32-414f-928c-54e1d323c9b0" providerId="AD" clId="Web-{099770E0-18E1-A2BB-641C-A4099E8714B2}" dt="2019-04-17T17:29:17.789" v="6808" actId="1076"/>
          <ac:picMkLst>
            <pc:docMk/>
            <pc:sldMk cId="96357085" sldId="293"/>
            <ac:picMk id="3" creationId="{FE5250B8-4950-40F0-8D37-9646E708CAF2}"/>
          </ac:picMkLst>
        </pc:picChg>
      </pc:sldChg>
      <pc:sldChg chg="addSp delSp modSp add replId">
        <pc:chgData name="Mcknight, Timothy" userId="S::mcknight1@otterbein.edu::322427d6-2a32-414f-928c-54e1d323c9b0" providerId="AD" clId="Web-{099770E0-18E1-A2BB-641C-A4099E8714B2}" dt="2019-04-17T16:45:22.416" v="6754" actId="1076"/>
        <pc:sldMkLst>
          <pc:docMk/>
          <pc:sldMk cId="1280397556" sldId="294"/>
        </pc:sldMkLst>
        <pc:spChg chg="mod">
          <ac:chgData name="Mcknight, Timothy" userId="S::mcknight1@otterbein.edu::322427d6-2a32-414f-928c-54e1d323c9b0" providerId="AD" clId="Web-{099770E0-18E1-A2BB-641C-A4099E8714B2}" dt="2019-04-17T16:39:42.466" v="6732" actId="1076"/>
          <ac:spMkLst>
            <pc:docMk/>
            <pc:sldMk cId="1280397556" sldId="294"/>
            <ac:spMk id="2" creationId="{E661460A-A377-4F4B-8FB2-81CCCE78FDE5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6:39:49.592" v="6733" actId="1076"/>
          <ac:spMkLst>
            <pc:docMk/>
            <pc:sldMk cId="1280397556" sldId="294"/>
            <ac:spMk id="3" creationId="{E80AC35B-63B1-49A7-89C4-7A5EB93B2AA0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6:40:21.905" v="6742" actId="20577"/>
          <ac:spMkLst>
            <pc:docMk/>
            <pc:sldMk cId="1280397556" sldId="294"/>
            <ac:spMk id="4" creationId="{E5786EE8-5F15-4246-B783-D2C596E4839F}"/>
          </ac:spMkLst>
        </pc:spChg>
        <pc:spChg chg="del">
          <ac:chgData name="Mcknight, Timothy" userId="S::mcknight1@otterbein.edu::322427d6-2a32-414f-928c-54e1d323c9b0" providerId="AD" clId="Web-{099770E0-18E1-A2BB-641C-A4099E8714B2}" dt="2019-04-17T16:28:56.692" v="6145"/>
          <ac:spMkLst>
            <pc:docMk/>
            <pc:sldMk cId="1280397556" sldId="294"/>
            <ac:spMk id="5" creationId="{C5D460D7-BF62-43BF-B22D-1F715E3A0D3F}"/>
          </ac:spMkLst>
        </pc:spChg>
        <pc:picChg chg="add del mod">
          <ac:chgData name="Mcknight, Timothy" userId="S::mcknight1@otterbein.edu::322427d6-2a32-414f-928c-54e1d323c9b0" providerId="AD" clId="Web-{099770E0-18E1-A2BB-641C-A4099E8714B2}" dt="2019-04-17T16:41:35.517" v="6747"/>
          <ac:picMkLst>
            <pc:docMk/>
            <pc:sldMk cId="1280397556" sldId="294"/>
            <ac:picMk id="6" creationId="{FC489744-65C0-4C81-8963-2661E2D7982B}"/>
          </ac:picMkLst>
        </pc:picChg>
        <pc:picChg chg="add mod">
          <ac:chgData name="Mcknight, Timothy" userId="S::mcknight1@otterbein.edu::322427d6-2a32-414f-928c-54e1d323c9b0" providerId="AD" clId="Web-{099770E0-18E1-A2BB-641C-A4099E8714B2}" dt="2019-04-17T16:45:22.416" v="6754" actId="1076"/>
          <ac:picMkLst>
            <pc:docMk/>
            <pc:sldMk cId="1280397556" sldId="294"/>
            <ac:picMk id="8" creationId="{4B31A1EF-15A1-4BDC-BD20-A07AE9EB3E85}"/>
          </ac:picMkLst>
        </pc:picChg>
      </pc:sldChg>
      <pc:sldChg chg="addSp modSp new">
        <pc:chgData name="Mcknight, Timothy" userId="S::mcknight1@otterbein.edu::322427d6-2a32-414f-928c-54e1d323c9b0" providerId="AD" clId="Web-{099770E0-18E1-A2BB-641C-A4099E8714B2}" dt="2019-04-17T17:40:00.743" v="7544" actId="20577"/>
        <pc:sldMkLst>
          <pc:docMk/>
          <pc:sldMk cId="3849453858" sldId="295"/>
        </pc:sldMkLst>
        <pc:spChg chg="add mod">
          <ac:chgData name="Mcknight, Timothy" userId="S::mcknight1@otterbein.edu::322427d6-2a32-414f-928c-54e1d323c9b0" providerId="AD" clId="Web-{099770E0-18E1-A2BB-641C-A4099E8714B2}" dt="2019-04-17T17:02:01.313" v="6803" actId="1076"/>
          <ac:spMkLst>
            <pc:docMk/>
            <pc:sldMk cId="3849453858" sldId="295"/>
            <ac:spMk id="2" creationId="{A4FC50CC-40A8-4441-BDC5-ABAE82619464}"/>
          </ac:spMkLst>
        </pc:spChg>
        <pc:spChg chg="add mod">
          <ac:chgData name="Mcknight, Timothy" userId="S::mcknight1@otterbein.edu::322427d6-2a32-414f-928c-54e1d323c9b0" providerId="AD" clId="Web-{099770E0-18E1-A2BB-641C-A4099E8714B2}" dt="2019-04-17T17:40:00.743" v="7544" actId="20577"/>
          <ac:spMkLst>
            <pc:docMk/>
            <pc:sldMk cId="3849453858" sldId="295"/>
            <ac:spMk id="3" creationId="{B4254D46-1001-4702-8B67-E411A1E01C55}"/>
          </ac:spMkLst>
        </pc:spChg>
      </pc:sldChg>
    </pc:docChg>
  </pc:docChgLst>
  <pc:docChgLst>
    <pc:chgData name="Mcknight, Timothy" userId="S::mcknight1@otterbein.edu::322427d6-2a32-414f-928c-54e1d323c9b0" providerId="AD" clId="Web-{766AAFCE-FCAB-B6DF-36C6-257550B53EDA}"/>
    <pc:docChg chg="addSld modSld">
      <pc:chgData name="Mcknight, Timothy" userId="S::mcknight1@otterbein.edu::322427d6-2a32-414f-928c-54e1d323c9b0" providerId="AD" clId="Web-{766AAFCE-FCAB-B6DF-36C6-257550B53EDA}" dt="2019-04-18T19:39:37.530" v="533" actId="20577"/>
      <pc:docMkLst>
        <pc:docMk/>
      </pc:docMkLst>
      <pc:sldChg chg="modSp">
        <pc:chgData name="Mcknight, Timothy" userId="S::mcknight1@otterbein.edu::322427d6-2a32-414f-928c-54e1d323c9b0" providerId="AD" clId="Web-{766AAFCE-FCAB-B6DF-36C6-257550B53EDA}" dt="2019-04-18T14:38:13.159" v="369" actId="1076"/>
        <pc:sldMkLst>
          <pc:docMk/>
          <pc:sldMk cId="109857222" sldId="256"/>
        </pc:sldMkLst>
        <pc:spChg chg="mod">
          <ac:chgData name="Mcknight, Timothy" userId="S::mcknight1@otterbein.edu::322427d6-2a32-414f-928c-54e1d323c9b0" providerId="AD" clId="Web-{766AAFCE-FCAB-B6DF-36C6-257550B53EDA}" dt="2019-04-18T14:38:11.050" v="368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4:38:13.159" v="369" actId="1076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4:53:17.141" v="391" actId="20577"/>
        <pc:sldMkLst>
          <pc:docMk/>
          <pc:sldMk cId="3246971725" sldId="258"/>
        </pc:sldMkLst>
        <pc:spChg chg="mod">
          <ac:chgData name="Mcknight, Timothy" userId="S::mcknight1@otterbein.edu::322427d6-2a32-414f-928c-54e1d323c9b0" providerId="AD" clId="Web-{766AAFCE-FCAB-B6DF-36C6-257550B53EDA}" dt="2019-04-18T14:53:17.141" v="391" actId="20577"/>
          <ac:spMkLst>
            <pc:docMk/>
            <pc:sldMk cId="3246971725" sldId="258"/>
            <ac:spMk id="3" creationId="{1E7290A8-B56A-4A8A-B8E3-308D57AA73B1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9:36:57.165" v="525" actId="1076"/>
        <pc:sldMkLst>
          <pc:docMk/>
          <pc:sldMk cId="2043253736" sldId="259"/>
        </pc:sldMkLst>
        <pc:spChg chg="mod">
          <ac:chgData name="Mcknight, Timothy" userId="S::mcknight1@otterbein.edu::322427d6-2a32-414f-928c-54e1d323c9b0" providerId="AD" clId="Web-{766AAFCE-FCAB-B6DF-36C6-257550B53EDA}" dt="2019-04-18T19:36:57.165" v="525" actId="1076"/>
          <ac:spMkLst>
            <pc:docMk/>
            <pc:sldMk cId="2043253736" sldId="259"/>
            <ac:spMk id="3" creationId="{99A0E3F5-1BAA-4333-882E-14C4184D146F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4:40:39.393" v="373" actId="1076"/>
        <pc:sldMkLst>
          <pc:docMk/>
          <pc:sldMk cId="2843508161" sldId="260"/>
        </pc:sldMkLst>
        <pc:spChg chg="mod">
          <ac:chgData name="Mcknight, Timothy" userId="S::mcknight1@otterbein.edu::322427d6-2a32-414f-928c-54e1d323c9b0" providerId="AD" clId="Web-{766AAFCE-FCAB-B6DF-36C6-257550B53EDA}" dt="2019-04-18T14:40:39.393" v="373" actId="1076"/>
          <ac:spMkLst>
            <pc:docMk/>
            <pc:sldMk cId="2843508161" sldId="260"/>
            <ac:spMk id="3" creationId="{B48C99E5-D9BD-4843-B66A-09A0F7BADE56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5:05:21.593" v="396" actId="20577"/>
        <pc:sldMkLst>
          <pc:docMk/>
          <pc:sldMk cId="419968743" sldId="267"/>
        </pc:sldMkLst>
        <pc:spChg chg="mod">
          <ac:chgData name="Mcknight, Timothy" userId="S::mcknight1@otterbein.edu::322427d6-2a32-414f-928c-54e1d323c9b0" providerId="AD" clId="Web-{766AAFCE-FCAB-B6DF-36C6-257550B53EDA}" dt="2019-04-18T15:05:21.593" v="396" actId="20577"/>
          <ac:spMkLst>
            <pc:docMk/>
            <pc:sldMk cId="419968743" sldId="267"/>
            <ac:spMk id="3" creationId="{2B309803-BDB9-4502-A931-1DC934E22F03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9:39:37.530" v="532" actId="20577"/>
        <pc:sldMkLst>
          <pc:docMk/>
          <pc:sldMk cId="2068079402" sldId="269"/>
        </pc:sldMkLst>
        <pc:spChg chg="mod">
          <ac:chgData name="Mcknight, Timothy" userId="S::mcknight1@otterbein.edu::322427d6-2a32-414f-928c-54e1d323c9b0" providerId="AD" clId="Web-{766AAFCE-FCAB-B6DF-36C6-257550B53EDA}" dt="2019-04-18T19:39:37.530" v="532" actId="20577"/>
          <ac:spMkLst>
            <pc:docMk/>
            <pc:sldMk cId="2068079402" sldId="269"/>
            <ac:spMk id="4" creationId="{6183A05C-5E45-44CD-94EB-E15FD64766C0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5:06:54.467" v="419" actId="14100"/>
        <pc:sldMkLst>
          <pc:docMk/>
          <pc:sldMk cId="3036761102" sldId="270"/>
        </pc:sldMkLst>
        <pc:spChg chg="mod">
          <ac:chgData name="Mcknight, Timothy" userId="S::mcknight1@otterbein.edu::322427d6-2a32-414f-928c-54e1d323c9b0" providerId="AD" clId="Web-{766AAFCE-FCAB-B6DF-36C6-257550B53EDA}" dt="2019-04-18T15:06:54.467" v="419" actId="14100"/>
          <ac:spMkLst>
            <pc:docMk/>
            <pc:sldMk cId="3036761102" sldId="270"/>
            <ac:spMk id="2" creationId="{9E4DD2B3-22E9-4C43-A8E5-EBE90DB23786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2:08:55.597" v="47" actId="20577"/>
        <pc:sldMkLst>
          <pc:docMk/>
          <pc:sldMk cId="4257284314" sldId="272"/>
        </pc:sldMkLst>
        <pc:spChg chg="mod">
          <ac:chgData name="Mcknight, Timothy" userId="S::mcknight1@otterbein.edu::322427d6-2a32-414f-928c-54e1d323c9b0" providerId="AD" clId="Web-{766AAFCE-FCAB-B6DF-36C6-257550B53EDA}" dt="2019-04-18T12:08:55.597" v="47" actId="20577"/>
          <ac:spMkLst>
            <pc:docMk/>
            <pc:sldMk cId="4257284314" sldId="272"/>
            <ac:spMk id="3" creationId="{CF662015-6AAF-4763-BF91-0E2CCC5160FA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4:44:13.533" v="384" actId="20577"/>
        <pc:sldMkLst>
          <pc:docMk/>
          <pc:sldMk cId="3090399823" sldId="275"/>
        </pc:sldMkLst>
        <pc:spChg chg="mod">
          <ac:chgData name="Mcknight, Timothy" userId="S::mcknight1@otterbein.edu::322427d6-2a32-414f-928c-54e1d323c9b0" providerId="AD" clId="Web-{766AAFCE-FCAB-B6DF-36C6-257550B53EDA}" dt="2019-04-18T14:44:13.533" v="384" actId="20577"/>
          <ac:spMkLst>
            <pc:docMk/>
            <pc:sldMk cId="3090399823" sldId="275"/>
            <ac:spMk id="2" creationId="{215B7462-400E-433B-8CBC-3897E78B3D80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2:21:11.253" v="58" actId="20577"/>
        <pc:sldMkLst>
          <pc:docMk/>
          <pc:sldMk cId="3917818323" sldId="280"/>
        </pc:sldMkLst>
        <pc:spChg chg="mod">
          <ac:chgData name="Mcknight, Timothy" userId="S::mcknight1@otterbein.edu::322427d6-2a32-414f-928c-54e1d323c9b0" providerId="AD" clId="Web-{766AAFCE-FCAB-B6DF-36C6-257550B53EDA}" dt="2019-04-18T12:21:11.253" v="58" actId="20577"/>
          <ac:spMkLst>
            <pc:docMk/>
            <pc:sldMk cId="3917818323" sldId="280"/>
            <ac:spMk id="3" creationId="{8D990A5B-1767-4D33-B4A7-C5F9742EAFC8}"/>
          </ac:spMkLst>
        </pc:spChg>
      </pc:sldChg>
      <pc:sldChg chg="addSp delSp modSp">
        <pc:chgData name="Mcknight, Timothy" userId="S::mcknight1@otterbein.edu::322427d6-2a32-414f-928c-54e1d323c9b0" providerId="AD" clId="Web-{766AAFCE-FCAB-B6DF-36C6-257550B53EDA}" dt="2019-04-18T14:17:43.896" v="365" actId="1076"/>
        <pc:sldMkLst>
          <pc:docMk/>
          <pc:sldMk cId="102725451" sldId="281"/>
        </pc:sldMkLst>
        <pc:picChg chg="add mod">
          <ac:chgData name="Mcknight, Timothy" userId="S::mcknight1@otterbein.edu::322427d6-2a32-414f-928c-54e1d323c9b0" providerId="AD" clId="Web-{766AAFCE-FCAB-B6DF-36C6-257550B53EDA}" dt="2019-04-18T14:17:05.318" v="359" actId="1076"/>
          <ac:picMkLst>
            <pc:docMk/>
            <pc:sldMk cId="102725451" sldId="281"/>
            <ac:picMk id="3" creationId="{47BFC343-E973-4BBE-A90A-EB2FA33C4AD5}"/>
          </ac:picMkLst>
        </pc:picChg>
        <pc:picChg chg="del">
          <ac:chgData name="Mcknight, Timothy" userId="S::mcknight1@otterbein.edu::322427d6-2a32-414f-928c-54e1d323c9b0" providerId="AD" clId="Web-{766AAFCE-FCAB-B6DF-36C6-257550B53EDA}" dt="2019-04-18T14:16:08.677" v="355"/>
          <ac:picMkLst>
            <pc:docMk/>
            <pc:sldMk cId="102725451" sldId="281"/>
            <ac:picMk id="4" creationId="{0AE666C8-95B2-4DF7-9990-57AE1BDEDBB1}"/>
          </ac:picMkLst>
        </pc:picChg>
        <pc:picChg chg="del">
          <ac:chgData name="Mcknight, Timothy" userId="S::mcknight1@otterbein.edu::322427d6-2a32-414f-928c-54e1d323c9b0" providerId="AD" clId="Web-{766AAFCE-FCAB-B6DF-36C6-257550B53EDA}" dt="2019-04-18T14:16:11.756" v="356"/>
          <ac:picMkLst>
            <pc:docMk/>
            <pc:sldMk cId="102725451" sldId="281"/>
            <ac:picMk id="6" creationId="{4AABD9CE-43B8-4479-B0B2-C04C002A7B58}"/>
          </ac:picMkLst>
        </pc:picChg>
        <pc:picChg chg="add mod">
          <ac:chgData name="Mcknight, Timothy" userId="S::mcknight1@otterbein.edu::322427d6-2a32-414f-928c-54e1d323c9b0" providerId="AD" clId="Web-{766AAFCE-FCAB-B6DF-36C6-257550B53EDA}" dt="2019-04-18T14:17:43.896" v="365" actId="1076"/>
          <ac:picMkLst>
            <pc:docMk/>
            <pc:sldMk cId="102725451" sldId="281"/>
            <ac:picMk id="7" creationId="{58A50C3B-4EE3-402F-82B4-2C885FC89F8B}"/>
          </ac:picMkLst>
        </pc:picChg>
      </pc:sldChg>
      <pc:sldChg chg="modSp">
        <pc:chgData name="Mcknight, Timothy" userId="S::mcknight1@otterbein.edu::322427d6-2a32-414f-928c-54e1d323c9b0" providerId="AD" clId="Web-{766AAFCE-FCAB-B6DF-36C6-257550B53EDA}" dt="2019-04-18T13:38:26.824" v="90" actId="20577"/>
        <pc:sldMkLst>
          <pc:docMk/>
          <pc:sldMk cId="901298547" sldId="282"/>
        </pc:sldMkLst>
        <pc:spChg chg="mod">
          <ac:chgData name="Mcknight, Timothy" userId="S::mcknight1@otterbein.edu::322427d6-2a32-414f-928c-54e1d323c9b0" providerId="AD" clId="Web-{766AAFCE-FCAB-B6DF-36C6-257550B53EDA}" dt="2019-04-18T13:38:26.824" v="90" actId="20577"/>
          <ac:spMkLst>
            <pc:docMk/>
            <pc:sldMk cId="901298547" sldId="282"/>
            <ac:spMk id="3" creationId="{7587F197-203E-4E93-85AA-D95AA271A912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3:40:09.419" v="130" actId="20577"/>
        <pc:sldMkLst>
          <pc:docMk/>
          <pc:sldMk cId="4204359630" sldId="286"/>
        </pc:sldMkLst>
        <pc:spChg chg="mod">
          <ac:chgData name="Mcknight, Timothy" userId="S::mcknight1@otterbein.edu::322427d6-2a32-414f-928c-54e1d323c9b0" providerId="AD" clId="Web-{766AAFCE-FCAB-B6DF-36C6-257550B53EDA}" dt="2019-04-18T13:40:09.419" v="130" actId="20577"/>
          <ac:spMkLst>
            <pc:docMk/>
            <pc:sldMk cId="4204359630" sldId="286"/>
            <ac:spMk id="3" creationId="{CD1DF49D-45C2-4CC4-B782-F4B5193019B6}"/>
          </ac:spMkLst>
        </pc:spChg>
      </pc:sldChg>
      <pc:sldChg chg="addSp modSp">
        <pc:chgData name="Mcknight, Timothy" userId="S::mcknight1@otterbein.edu::322427d6-2a32-414f-928c-54e1d323c9b0" providerId="AD" clId="Web-{766AAFCE-FCAB-B6DF-36C6-257550B53EDA}" dt="2019-04-18T13:48:40.931" v="183" actId="20577"/>
        <pc:sldMkLst>
          <pc:docMk/>
          <pc:sldMk cId="2708551967" sldId="287"/>
        </pc:sldMkLst>
        <pc:spChg chg="mod">
          <ac:chgData name="Mcknight, Timothy" userId="S::mcknight1@otterbein.edu::322427d6-2a32-414f-928c-54e1d323c9b0" providerId="AD" clId="Web-{766AAFCE-FCAB-B6DF-36C6-257550B53EDA}" dt="2019-04-18T13:42:41.448" v="149" actId="1076"/>
          <ac:spMkLst>
            <pc:docMk/>
            <pc:sldMk cId="2708551967" sldId="287"/>
            <ac:spMk id="2" creationId="{E661460A-A377-4F4B-8FB2-81CCCE78FDE5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3:42:49.464" v="150" actId="1076"/>
          <ac:spMkLst>
            <pc:docMk/>
            <pc:sldMk cId="2708551967" sldId="287"/>
            <ac:spMk id="4" creationId="{6BB6D39E-0AB5-440C-BA79-C664279DD7F2}"/>
          </ac:spMkLst>
        </pc:spChg>
        <pc:spChg chg="add mod">
          <ac:chgData name="Mcknight, Timothy" userId="S::mcknight1@otterbein.edu::322427d6-2a32-414f-928c-54e1d323c9b0" providerId="AD" clId="Web-{766AAFCE-FCAB-B6DF-36C6-257550B53EDA}" dt="2019-04-18T13:47:24.963" v="164" actId="1076"/>
          <ac:spMkLst>
            <pc:docMk/>
            <pc:sldMk cId="2708551967" sldId="287"/>
            <ac:spMk id="6" creationId="{CFF67374-2ED7-48CB-8BEA-A07CBDECB86F}"/>
          </ac:spMkLst>
        </pc:spChg>
        <pc:spChg chg="add mod">
          <ac:chgData name="Mcknight, Timothy" userId="S::mcknight1@otterbein.edu::322427d6-2a32-414f-928c-54e1d323c9b0" providerId="AD" clId="Web-{766AAFCE-FCAB-B6DF-36C6-257550B53EDA}" dt="2019-04-18T13:48:40.931" v="183" actId="20577"/>
          <ac:spMkLst>
            <pc:docMk/>
            <pc:sldMk cId="2708551967" sldId="287"/>
            <ac:spMk id="9" creationId="{36271FB8-8E47-4EF3-B9F0-07B7DEA61A89}"/>
          </ac:spMkLst>
        </pc:spChg>
        <pc:picChg chg="add mod">
          <ac:chgData name="Mcknight, Timothy" userId="S::mcknight1@otterbein.edu::322427d6-2a32-414f-928c-54e1d323c9b0" providerId="AD" clId="Web-{766AAFCE-FCAB-B6DF-36C6-257550B53EDA}" dt="2019-04-18T13:47:19.432" v="163" actId="1076"/>
          <ac:picMkLst>
            <pc:docMk/>
            <pc:sldMk cId="2708551967" sldId="287"/>
            <ac:picMk id="3" creationId="{18A79DCD-E98E-4DB4-852D-241152C9B55A}"/>
          </ac:picMkLst>
        </pc:picChg>
        <pc:picChg chg="add mod">
          <ac:chgData name="Mcknight, Timothy" userId="S::mcknight1@otterbein.edu::322427d6-2a32-414f-928c-54e1d323c9b0" providerId="AD" clId="Web-{766AAFCE-FCAB-B6DF-36C6-257550B53EDA}" dt="2019-04-18T13:48:05.228" v="170" actId="1076"/>
          <ac:picMkLst>
            <pc:docMk/>
            <pc:sldMk cId="2708551967" sldId="287"/>
            <ac:picMk id="7" creationId="{9887CBA5-5304-4D5D-B3D6-72054E60E6EE}"/>
          </ac:picMkLst>
        </pc:picChg>
      </pc:sldChg>
      <pc:sldChg chg="modSp">
        <pc:chgData name="Mcknight, Timothy" userId="S::mcknight1@otterbein.edu::322427d6-2a32-414f-928c-54e1d323c9b0" providerId="AD" clId="Web-{766AAFCE-FCAB-B6DF-36C6-257550B53EDA}" dt="2019-04-18T15:57:47.490" v="420" actId="20577"/>
        <pc:sldMkLst>
          <pc:docMk/>
          <pc:sldMk cId="2913529410" sldId="288"/>
        </pc:sldMkLst>
        <pc:spChg chg="mod">
          <ac:chgData name="Mcknight, Timothy" userId="S::mcknight1@otterbein.edu::322427d6-2a32-414f-928c-54e1d323c9b0" providerId="AD" clId="Web-{766AAFCE-FCAB-B6DF-36C6-257550B53EDA}" dt="2019-04-18T15:57:47.490" v="420" actId="20577"/>
          <ac:spMkLst>
            <pc:docMk/>
            <pc:sldMk cId="2913529410" sldId="288"/>
            <ac:spMk id="4" creationId="{FDF183D7-72B9-4A78-B644-21C3AC1361D1}"/>
          </ac:spMkLst>
        </pc:spChg>
      </pc:sldChg>
      <pc:sldChg chg="addSp modSp">
        <pc:chgData name="Mcknight, Timothy" userId="S::mcknight1@otterbein.edu::322427d6-2a32-414f-928c-54e1d323c9b0" providerId="AD" clId="Web-{766AAFCE-FCAB-B6DF-36C6-257550B53EDA}" dt="2019-04-18T16:02:08.007" v="479" actId="1076"/>
        <pc:sldMkLst>
          <pc:docMk/>
          <pc:sldMk cId="1839593446" sldId="289"/>
        </pc:sldMkLst>
        <pc:spChg chg="mod">
          <ac:chgData name="Mcknight, Timothy" userId="S::mcknight1@otterbein.edu::322427d6-2a32-414f-928c-54e1d323c9b0" providerId="AD" clId="Web-{766AAFCE-FCAB-B6DF-36C6-257550B53EDA}" dt="2019-04-18T16:00:58.429" v="448" actId="1076"/>
          <ac:spMkLst>
            <pc:docMk/>
            <pc:sldMk cId="1839593446" sldId="289"/>
            <ac:spMk id="3" creationId="{83576B80-88B1-42B4-9AE8-07403E34DE1C}"/>
          </ac:spMkLst>
        </pc:spChg>
        <pc:spChg chg="add mod">
          <ac:chgData name="Mcknight, Timothy" userId="S::mcknight1@otterbein.edu::322427d6-2a32-414f-928c-54e1d323c9b0" providerId="AD" clId="Web-{766AAFCE-FCAB-B6DF-36C6-257550B53EDA}" dt="2019-04-18T16:01:28.476" v="456" actId="1076"/>
          <ac:spMkLst>
            <pc:docMk/>
            <pc:sldMk cId="1839593446" sldId="289"/>
            <ac:spMk id="4" creationId="{C3F135BA-88F3-4F1A-96F2-172E0060A3CD}"/>
          </ac:spMkLst>
        </pc:spChg>
        <pc:spChg chg="add mod">
          <ac:chgData name="Mcknight, Timothy" userId="S::mcknight1@otterbein.edu::322427d6-2a32-414f-928c-54e1d323c9b0" providerId="AD" clId="Web-{766AAFCE-FCAB-B6DF-36C6-257550B53EDA}" dt="2019-04-18T16:02:08.007" v="479" actId="1076"/>
          <ac:spMkLst>
            <pc:docMk/>
            <pc:sldMk cId="1839593446" sldId="289"/>
            <ac:spMk id="7" creationId="{DC3BCDF8-768D-4ECA-A45D-ED16FDE58CF8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3:54:31.228" v="199" actId="20577"/>
          <ac:spMkLst>
            <pc:docMk/>
            <pc:sldMk cId="1839593446" sldId="289"/>
            <ac:spMk id="8" creationId="{8D758068-CC20-4D84-9D65-63553D25222D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6:01:04.288" v="449" actId="1076"/>
          <ac:spMkLst>
            <pc:docMk/>
            <pc:sldMk cId="1839593446" sldId="289"/>
            <ac:spMk id="9" creationId="{185EFBB9-3B09-4E54-B1A3-7D7356F46046}"/>
          </ac:spMkLst>
        </pc:spChg>
        <pc:picChg chg="mod">
          <ac:chgData name="Mcknight, Timothy" userId="S::mcknight1@otterbein.edu::322427d6-2a32-414f-928c-54e1d323c9b0" providerId="AD" clId="Web-{766AAFCE-FCAB-B6DF-36C6-257550B53EDA}" dt="2019-04-18T16:00:52.086" v="447" actId="1076"/>
          <ac:picMkLst>
            <pc:docMk/>
            <pc:sldMk cId="1839593446" sldId="289"/>
            <ac:picMk id="6" creationId="{ED3E6E46-A6A5-494A-B78C-5AFBE09B64C6}"/>
          </ac:picMkLst>
        </pc:picChg>
      </pc:sldChg>
      <pc:sldChg chg="modSp">
        <pc:chgData name="Mcknight, Timothy" userId="S::mcknight1@otterbein.edu::322427d6-2a32-414f-928c-54e1d323c9b0" providerId="AD" clId="Web-{766AAFCE-FCAB-B6DF-36C6-257550B53EDA}" dt="2019-04-18T13:55:28.821" v="216" actId="20577"/>
        <pc:sldMkLst>
          <pc:docMk/>
          <pc:sldMk cId="4220011437" sldId="290"/>
        </pc:sldMkLst>
        <pc:spChg chg="mod">
          <ac:chgData name="Mcknight, Timothy" userId="S::mcknight1@otterbein.edu::322427d6-2a32-414f-928c-54e1d323c9b0" providerId="AD" clId="Web-{766AAFCE-FCAB-B6DF-36C6-257550B53EDA}" dt="2019-04-18T13:55:11.557" v="215" actId="14100"/>
          <ac:spMkLst>
            <pc:docMk/>
            <pc:sldMk cId="4220011437" sldId="290"/>
            <ac:spMk id="5" creationId="{059827F6-3F6E-4A31-AC31-C156EE5D3C93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3:55:28.821" v="216" actId="20577"/>
          <ac:spMkLst>
            <pc:docMk/>
            <pc:sldMk cId="4220011437" sldId="290"/>
            <ac:spMk id="6" creationId="{79DE9DF4-0D78-4936-98F6-DF170C99A348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6:12:47.808" v="481" actId="1076"/>
        <pc:sldMkLst>
          <pc:docMk/>
          <pc:sldMk cId="2057500975" sldId="291"/>
        </pc:sldMkLst>
        <pc:spChg chg="mod">
          <ac:chgData name="Mcknight, Timothy" userId="S::mcknight1@otterbein.edu::322427d6-2a32-414f-928c-54e1d323c9b0" providerId="AD" clId="Web-{766AAFCE-FCAB-B6DF-36C6-257550B53EDA}" dt="2019-04-18T13:56:42.008" v="219" actId="20577"/>
          <ac:spMkLst>
            <pc:docMk/>
            <pc:sldMk cId="2057500975" sldId="291"/>
            <ac:spMk id="5" creationId="{C8DE2C46-431A-4309-936A-0F521A7C4620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6:12:36.901" v="480" actId="1076"/>
          <ac:spMkLst>
            <pc:docMk/>
            <pc:sldMk cId="2057500975" sldId="291"/>
            <ac:spMk id="6" creationId="{41707B19-059B-4BED-AA71-853454659EBA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6:12:47.808" v="481" actId="1076"/>
          <ac:spMkLst>
            <pc:docMk/>
            <pc:sldMk cId="2057500975" sldId="291"/>
            <ac:spMk id="7" creationId="{28681ADF-02A6-4805-993E-C4C454A89C0D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6:33:27.237" v="489" actId="1076"/>
        <pc:sldMkLst>
          <pc:docMk/>
          <pc:sldMk cId="2094678025" sldId="292"/>
        </pc:sldMkLst>
        <pc:spChg chg="mod">
          <ac:chgData name="Mcknight, Timothy" userId="S::mcknight1@otterbein.edu::322427d6-2a32-414f-928c-54e1d323c9b0" providerId="AD" clId="Web-{766AAFCE-FCAB-B6DF-36C6-257550B53EDA}" dt="2019-04-18T16:33:13.675" v="487" actId="1076"/>
          <ac:spMkLst>
            <pc:docMk/>
            <pc:sldMk cId="2094678025" sldId="292"/>
            <ac:spMk id="2" creationId="{E661460A-A377-4F4B-8FB2-81CCCE78FDE5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6:33:18.300" v="488" actId="1076"/>
          <ac:spMkLst>
            <pc:docMk/>
            <pc:sldMk cId="2094678025" sldId="292"/>
            <ac:spMk id="3" creationId="{ECC6512B-1AC0-4BD9-96F8-1F14CEC60CF0}"/>
          </ac:spMkLst>
        </pc:spChg>
        <pc:spChg chg="mod">
          <ac:chgData name="Mcknight, Timothy" userId="S::mcknight1@otterbein.edu::322427d6-2a32-414f-928c-54e1d323c9b0" providerId="AD" clId="Web-{766AAFCE-FCAB-B6DF-36C6-257550B53EDA}" dt="2019-04-18T16:33:27.237" v="489" actId="1076"/>
          <ac:spMkLst>
            <pc:docMk/>
            <pc:sldMk cId="2094678025" sldId="292"/>
            <ac:spMk id="4" creationId="{73F97B02-5EB3-4A35-9539-CA830DEFE503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5:58:11.600" v="441" actId="20577"/>
        <pc:sldMkLst>
          <pc:docMk/>
          <pc:sldMk cId="1280397556" sldId="294"/>
        </pc:sldMkLst>
        <pc:spChg chg="mod">
          <ac:chgData name="Mcknight, Timothy" userId="S::mcknight1@otterbein.edu::322427d6-2a32-414f-928c-54e1d323c9b0" providerId="AD" clId="Web-{766AAFCE-FCAB-B6DF-36C6-257550B53EDA}" dt="2019-04-18T15:58:11.600" v="441" actId="20577"/>
          <ac:spMkLst>
            <pc:docMk/>
            <pc:sldMk cId="1280397556" sldId="294"/>
            <ac:spMk id="4" creationId="{E5786EE8-5F15-4246-B783-D2C596E4839F}"/>
          </ac:spMkLst>
        </pc:spChg>
      </pc:sldChg>
      <pc:sldChg chg="modSp">
        <pc:chgData name="Mcknight, Timothy" userId="S::mcknight1@otterbein.edu::322427d6-2a32-414f-928c-54e1d323c9b0" providerId="AD" clId="Web-{766AAFCE-FCAB-B6DF-36C6-257550B53EDA}" dt="2019-04-18T14:08:13.429" v="352" actId="20577"/>
        <pc:sldMkLst>
          <pc:docMk/>
          <pc:sldMk cId="3849453858" sldId="295"/>
        </pc:sldMkLst>
        <pc:spChg chg="mod">
          <ac:chgData name="Mcknight, Timothy" userId="S::mcknight1@otterbein.edu::322427d6-2a32-414f-928c-54e1d323c9b0" providerId="AD" clId="Web-{766AAFCE-FCAB-B6DF-36C6-257550B53EDA}" dt="2019-04-18T14:08:13.429" v="352" actId="20577"/>
          <ac:spMkLst>
            <pc:docMk/>
            <pc:sldMk cId="3849453858" sldId="295"/>
            <ac:spMk id="3" creationId="{B4254D46-1001-4702-8B67-E411A1E01C55}"/>
          </ac:spMkLst>
        </pc:spChg>
      </pc:sldChg>
      <pc:sldChg chg="modSp new">
        <pc:chgData name="Mcknight, Timothy" userId="S::mcknight1@otterbein.edu::322427d6-2a32-414f-928c-54e1d323c9b0" providerId="AD" clId="Web-{766AAFCE-FCAB-B6DF-36C6-257550B53EDA}" dt="2019-04-18T16:44:48.036" v="513" actId="1076"/>
        <pc:sldMkLst>
          <pc:docMk/>
          <pc:sldMk cId="2408833451" sldId="296"/>
        </pc:sldMkLst>
        <pc:spChg chg="mod">
          <ac:chgData name="Mcknight, Timothy" userId="S::mcknight1@otterbein.edu::322427d6-2a32-414f-928c-54e1d323c9b0" providerId="AD" clId="Web-{766AAFCE-FCAB-B6DF-36C6-257550B53EDA}" dt="2019-04-18T16:44:48.036" v="513" actId="1076"/>
          <ac:spMkLst>
            <pc:docMk/>
            <pc:sldMk cId="2408833451" sldId="296"/>
            <ac:spMk id="2" creationId="{7FB06319-E22A-40AD-BCE2-C328B77BAC45}"/>
          </ac:spMkLst>
        </pc:spChg>
      </pc:sldChg>
    </pc:docChg>
  </pc:docChgLst>
  <pc:docChgLst>
    <pc:chgData name="Mcknight, Timothy" userId="S::mcknight1@otterbein.edu::322427d6-2a32-414f-928c-54e1d323c9b0" providerId="AD" clId="Web-{4A4DCCF5-6A3C-9FB3-EEBF-BDE32DB7A1B7}"/>
    <pc:docChg chg="mod addSld modSld modMainMaster setSldSz">
      <pc:chgData name="Mcknight, Timothy" userId="S::mcknight1@otterbein.edu::322427d6-2a32-414f-928c-54e1d323c9b0" providerId="AD" clId="Web-{4A4DCCF5-6A3C-9FB3-EEBF-BDE32DB7A1B7}" dt="2019-04-16T14:02:40.768" v="1425" actId="1076"/>
      <pc:docMkLst>
        <pc:docMk/>
      </pc:docMkLst>
      <pc:sldChg chg="addSp delSp modSp mod setBg">
        <pc:chgData name="Mcknight, Timothy" userId="S::mcknight1@otterbein.edu::322427d6-2a32-414f-928c-54e1d323c9b0" providerId="AD" clId="Web-{4A4DCCF5-6A3C-9FB3-EEBF-BDE32DB7A1B7}" dt="2019-04-16T11:47:46.522" v="23" actId="1076"/>
        <pc:sldMkLst>
          <pc:docMk/>
          <pc:sldMk cId="109857222" sldId="256"/>
        </pc:sldMkLst>
        <pc:spChg chg="mod">
          <ac:chgData name="Mcknight, Timothy" userId="S::mcknight1@otterbein.edu::322427d6-2a32-414f-928c-54e1d323c9b0" providerId="AD" clId="Web-{4A4DCCF5-6A3C-9FB3-EEBF-BDE32DB7A1B7}" dt="2019-04-16T11:47:46.522" v="23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47:32.616" v="22" actId="1076"/>
          <ac:spMkLst>
            <pc:docMk/>
            <pc:sldMk cId="109857222" sldId="256"/>
            <ac:spMk id="3" creationId="{00000000-0000-0000-0000-000000000000}"/>
          </ac:spMkLst>
        </pc:spChg>
        <pc:picChg chg="add del mod">
          <ac:chgData name="Mcknight, Timothy" userId="S::mcknight1@otterbein.edu::322427d6-2a32-414f-928c-54e1d323c9b0" providerId="AD" clId="Web-{4A4DCCF5-6A3C-9FB3-EEBF-BDE32DB7A1B7}" dt="2019-04-16T11:29:47.642" v="8"/>
          <ac:picMkLst>
            <pc:docMk/>
            <pc:sldMk cId="109857222" sldId="256"/>
            <ac:picMk id="4" creationId="{93294A34-C24F-40B4-937D-743A88271169}"/>
          </ac:picMkLst>
        </pc:picChg>
      </pc:sldChg>
      <pc:sldChg chg="addSp modSp new">
        <pc:chgData name="Mcknight, Timothy" userId="S::mcknight1@otterbein.edu::322427d6-2a32-414f-928c-54e1d323c9b0" providerId="AD" clId="Web-{4A4DCCF5-6A3C-9FB3-EEBF-BDE32DB7A1B7}" dt="2019-04-16T12:01:59.853" v="198" actId="20577"/>
        <pc:sldMkLst>
          <pc:docMk/>
          <pc:sldMk cId="2821973132" sldId="257"/>
        </pc:sldMkLst>
        <pc:spChg chg="add mod">
          <ac:chgData name="Mcknight, Timothy" userId="S::mcknight1@otterbein.edu::322427d6-2a32-414f-928c-54e1d323c9b0" providerId="AD" clId="Web-{4A4DCCF5-6A3C-9FB3-EEBF-BDE32DB7A1B7}" dt="2019-04-16T11:50:32.194" v="54"/>
          <ac:spMkLst>
            <pc:docMk/>
            <pc:sldMk cId="2821973132" sldId="257"/>
            <ac:spMk id="2" creationId="{7C9E5CDC-3C86-4AA1-819C-20A0FA318455}"/>
          </ac:spMkLst>
        </pc:spChg>
        <pc:spChg chg="add mod">
          <ac:chgData name="Mcknight, Timothy" userId="S::mcknight1@otterbein.edu::322427d6-2a32-414f-928c-54e1d323c9b0" providerId="AD" clId="Web-{4A4DCCF5-6A3C-9FB3-EEBF-BDE32DB7A1B7}" dt="2019-04-16T12:01:59.853" v="198" actId="20577"/>
          <ac:spMkLst>
            <pc:docMk/>
            <pc:sldMk cId="2821973132" sldId="257"/>
            <ac:spMk id="3" creationId="{3B4FC98C-1117-43C3-A7E0-985566188F8A}"/>
          </ac:spMkLst>
        </pc:spChg>
      </pc:sldChg>
      <pc:sldChg chg="addSp modSp new">
        <pc:chgData name="Mcknight, Timothy" userId="S::mcknight1@otterbein.edu::322427d6-2a32-414f-928c-54e1d323c9b0" providerId="AD" clId="Web-{4A4DCCF5-6A3C-9FB3-EEBF-BDE32DB7A1B7}" dt="2019-04-16T12:31:26.280" v="1027" actId="20577"/>
        <pc:sldMkLst>
          <pc:docMk/>
          <pc:sldMk cId="3246971725" sldId="258"/>
        </pc:sldMkLst>
        <pc:spChg chg="add mod">
          <ac:chgData name="Mcknight, Timothy" userId="S::mcknight1@otterbein.edu::322427d6-2a32-414f-928c-54e1d323c9b0" providerId="AD" clId="Web-{4A4DCCF5-6A3C-9FB3-EEBF-BDE32DB7A1B7}" dt="2019-04-16T12:01:11.696" v="186"/>
          <ac:spMkLst>
            <pc:docMk/>
            <pc:sldMk cId="3246971725" sldId="258"/>
            <ac:spMk id="2" creationId="{CF71BFE1-6AF8-4683-B93C-C7440705E628}"/>
          </ac:spMkLst>
        </pc:spChg>
        <pc:spChg chg="add mod">
          <ac:chgData name="Mcknight, Timothy" userId="S::mcknight1@otterbein.edu::322427d6-2a32-414f-928c-54e1d323c9b0" providerId="AD" clId="Web-{4A4DCCF5-6A3C-9FB3-EEBF-BDE32DB7A1B7}" dt="2019-04-16T12:31:26.280" v="1027" actId="20577"/>
          <ac:spMkLst>
            <pc:docMk/>
            <pc:sldMk cId="3246971725" sldId="258"/>
            <ac:spMk id="3" creationId="{1E7290A8-B56A-4A8A-B8E3-308D57AA73B1}"/>
          </ac:spMkLst>
        </pc:spChg>
      </pc:sldChg>
      <pc:sldChg chg="addSp modSp new">
        <pc:chgData name="Mcknight, Timothy" userId="S::mcknight1@otterbein.edu::322427d6-2a32-414f-928c-54e1d323c9b0" providerId="AD" clId="Web-{4A4DCCF5-6A3C-9FB3-EEBF-BDE32DB7A1B7}" dt="2019-04-16T12:26:49.091" v="1025" actId="1076"/>
        <pc:sldMkLst>
          <pc:docMk/>
          <pc:sldMk cId="2043253736" sldId="259"/>
        </pc:sldMkLst>
        <pc:spChg chg="add mod">
          <ac:chgData name="Mcknight, Timothy" userId="S::mcknight1@otterbein.edu::322427d6-2a32-414f-928c-54e1d323c9b0" providerId="AD" clId="Web-{4A4DCCF5-6A3C-9FB3-EEBF-BDE32DB7A1B7}" dt="2019-04-16T12:25:53.107" v="1006"/>
          <ac:spMkLst>
            <pc:docMk/>
            <pc:sldMk cId="2043253736" sldId="259"/>
            <ac:spMk id="2" creationId="{4DFAA9BE-6265-4955-B9FE-1160673C91EC}"/>
          </ac:spMkLst>
        </pc:spChg>
        <pc:spChg chg="add mod">
          <ac:chgData name="Mcknight, Timothy" userId="S::mcknight1@otterbein.edu::322427d6-2a32-414f-928c-54e1d323c9b0" providerId="AD" clId="Web-{4A4DCCF5-6A3C-9FB3-EEBF-BDE32DB7A1B7}" dt="2019-04-16T12:26:49.091" v="1025" actId="1076"/>
          <ac:spMkLst>
            <pc:docMk/>
            <pc:sldMk cId="2043253736" sldId="259"/>
            <ac:spMk id="3" creationId="{99A0E3F5-1BAA-4333-882E-14C4184D146F}"/>
          </ac:spMkLst>
        </pc:spChg>
      </pc:sldChg>
      <pc:sldChg chg="addSp modSp new">
        <pc:chgData name="Mcknight, Timothy" userId="S::mcknight1@otterbein.edu::322427d6-2a32-414f-928c-54e1d323c9b0" providerId="AD" clId="Web-{4A4DCCF5-6A3C-9FB3-EEBF-BDE32DB7A1B7}" dt="2019-04-16T12:34:01.046" v="1097" actId="1076"/>
        <pc:sldMkLst>
          <pc:docMk/>
          <pc:sldMk cId="2843508161" sldId="260"/>
        </pc:sldMkLst>
        <pc:spChg chg="add mod">
          <ac:chgData name="Mcknight, Timothy" userId="S::mcknight1@otterbein.edu::322427d6-2a32-414f-928c-54e1d323c9b0" providerId="AD" clId="Web-{4A4DCCF5-6A3C-9FB3-EEBF-BDE32DB7A1B7}" dt="2019-04-16T12:32:24.311" v="1052" actId="1076"/>
          <ac:spMkLst>
            <pc:docMk/>
            <pc:sldMk cId="2843508161" sldId="260"/>
            <ac:spMk id="2" creationId="{0DC7A398-0620-4594-96AE-0717770BABCE}"/>
          </ac:spMkLst>
        </pc:spChg>
        <pc:spChg chg="add mod">
          <ac:chgData name="Mcknight, Timothy" userId="S::mcknight1@otterbein.edu::322427d6-2a32-414f-928c-54e1d323c9b0" providerId="AD" clId="Web-{4A4DCCF5-6A3C-9FB3-EEBF-BDE32DB7A1B7}" dt="2019-04-16T12:34:01.046" v="1097" actId="1076"/>
          <ac:spMkLst>
            <pc:docMk/>
            <pc:sldMk cId="2843508161" sldId="260"/>
            <ac:spMk id="3" creationId="{B48C99E5-D9BD-4843-B66A-09A0F7BADE56}"/>
          </ac:spMkLst>
        </pc:spChg>
      </pc:sldChg>
      <pc:sldChg chg="addSp modSp new">
        <pc:chgData name="Mcknight, Timothy" userId="S::mcknight1@otterbein.edu::322427d6-2a32-414f-928c-54e1d323c9b0" providerId="AD" clId="Web-{4A4DCCF5-6A3C-9FB3-EEBF-BDE32DB7A1B7}" dt="2019-04-16T14:00:02.518" v="1358" actId="20577"/>
        <pc:sldMkLst>
          <pc:docMk/>
          <pc:sldMk cId="4052317252" sldId="261"/>
        </pc:sldMkLst>
        <pc:spChg chg="add mod">
          <ac:chgData name="Mcknight, Timothy" userId="S::mcknight1@otterbein.edu::322427d6-2a32-414f-928c-54e1d323c9b0" providerId="AD" clId="Web-{4A4DCCF5-6A3C-9FB3-EEBF-BDE32DB7A1B7}" dt="2019-04-16T12:35:29.718" v="1116" actId="1076"/>
          <ac:spMkLst>
            <pc:docMk/>
            <pc:sldMk cId="4052317252" sldId="261"/>
            <ac:spMk id="2" creationId="{94A3F754-BF7D-498A-B420-A896479DA725}"/>
          </ac:spMkLst>
        </pc:spChg>
        <pc:spChg chg="add mod">
          <ac:chgData name="Mcknight, Timothy" userId="S::mcknight1@otterbein.edu::322427d6-2a32-414f-928c-54e1d323c9b0" providerId="AD" clId="Web-{4A4DCCF5-6A3C-9FB3-EEBF-BDE32DB7A1B7}" dt="2019-04-16T14:00:02.518" v="1358" actId="20577"/>
          <ac:spMkLst>
            <pc:docMk/>
            <pc:sldMk cId="4052317252" sldId="261"/>
            <ac:spMk id="3" creationId="{61F84A33-01B0-4B83-9678-9060012444BD}"/>
          </ac:spMkLst>
        </pc:spChg>
      </pc:sldChg>
      <pc:sldChg chg="addSp modSp new">
        <pc:chgData name="Mcknight, Timothy" userId="S::mcknight1@otterbein.edu::322427d6-2a32-414f-928c-54e1d323c9b0" providerId="AD" clId="Web-{4A4DCCF5-6A3C-9FB3-EEBF-BDE32DB7A1B7}" dt="2019-04-16T14:02:40.768" v="1425" actId="1076"/>
        <pc:sldMkLst>
          <pc:docMk/>
          <pc:sldMk cId="3008904711" sldId="262"/>
        </pc:sldMkLst>
        <pc:spChg chg="add mod">
          <ac:chgData name="Mcknight, Timothy" userId="S::mcknight1@otterbein.edu::322427d6-2a32-414f-928c-54e1d323c9b0" providerId="AD" clId="Web-{4A4DCCF5-6A3C-9FB3-EEBF-BDE32DB7A1B7}" dt="2019-04-16T14:00:54.409" v="1398" actId="1076"/>
          <ac:spMkLst>
            <pc:docMk/>
            <pc:sldMk cId="3008904711" sldId="262"/>
            <ac:spMk id="2" creationId="{7F7A6E50-7CFF-4DCE-9C0B-1E195412E097}"/>
          </ac:spMkLst>
        </pc:spChg>
        <pc:spChg chg="add mod">
          <ac:chgData name="Mcknight, Timothy" userId="S::mcknight1@otterbein.edu::322427d6-2a32-414f-928c-54e1d323c9b0" providerId="AD" clId="Web-{4A4DCCF5-6A3C-9FB3-EEBF-BDE32DB7A1B7}" dt="2019-04-16T14:02:40.768" v="1425" actId="1076"/>
          <ac:spMkLst>
            <pc:docMk/>
            <pc:sldMk cId="3008904711" sldId="262"/>
            <ac:spMk id="3" creationId="{9E89F15F-6112-4183-B02C-F85E1A3FA672}"/>
          </ac:spMkLst>
        </pc:spChg>
      </pc:sldChg>
      <pc:sldMasterChg chg="modSp modSldLayout">
        <pc:chgData name="Mcknight, Timothy" userId="S::mcknight1@otterbein.edu::322427d6-2a32-414f-928c-54e1d323c9b0" providerId="AD" clId="Web-{4A4DCCF5-6A3C-9FB3-EEBF-BDE32DB7A1B7}" dt="2019-04-16T11:30:59.736" v="10"/>
        <pc:sldMasterMkLst>
          <pc:docMk/>
          <pc:sldMasterMk cId="2460954070" sldId="2147483660"/>
        </pc:sldMasterMkLst>
        <pc:spChg chg="mod">
          <ac:chgData name="Mcknight, Timothy" userId="S::mcknight1@otterbein.edu::322427d6-2a32-414f-928c-54e1d323c9b0" providerId="AD" clId="Web-{4A4DCCF5-6A3C-9FB3-EEBF-BDE32DB7A1B7}" dt="2019-04-16T11:30:59.736" v="10"/>
          <ac:spMkLst>
            <pc:docMk/>
            <pc:sldMasterMk cId="2460954070" sldId="2147483660"/>
            <ac:spMk id="2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0:59.736" v="10"/>
          <ac:spMkLst>
            <pc:docMk/>
            <pc:sldMasterMk cId="2460954070" sldId="2147483660"/>
            <ac:spMk id="3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0:59.736" v="10"/>
          <ac:spMkLst>
            <pc:docMk/>
            <pc:sldMasterMk cId="2460954070" sldId="2147483660"/>
            <ac:spMk id="4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0:59.736" v="10"/>
          <ac:spMkLst>
            <pc:docMk/>
            <pc:sldMasterMk cId="2460954070" sldId="2147483660"/>
            <ac:spMk id="5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0:59.736" v="10"/>
          <ac:spMkLst>
            <pc:docMk/>
            <pc:sldMasterMk cId="2460954070" sldId="2147483660"/>
            <ac:spMk id="6" creationId="{00000000-0000-0000-0000-000000000000}"/>
          </ac:spMkLst>
        </pc:spChg>
        <pc:sldLayoutChg chg="modSp">
          <pc:chgData name="Mcknight, Timothy" userId="S::mcknight1@otterbein.edu::322427d6-2a32-414f-928c-54e1d323c9b0" providerId="AD" clId="Web-{4A4DCCF5-6A3C-9FB3-EEBF-BDE32DB7A1B7}" dt="2019-04-16T11:30:59.736" v="10"/>
          <pc:sldLayoutMkLst>
            <pc:docMk/>
            <pc:sldMasterMk cId="2460954070" sldId="2147483660"/>
            <pc:sldLayoutMk cId="2385387890" sldId="2147483661"/>
          </pc:sldLayoutMkLst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2385387890" sldId="2147483661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2385387890" sldId="2147483661"/>
              <ac:spMk id="3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0:59.736" v="10"/>
          <pc:sldLayoutMkLst>
            <pc:docMk/>
            <pc:sldMasterMk cId="2460954070" sldId="2147483660"/>
            <pc:sldLayoutMk cId="2591524520" sldId="2147483663"/>
          </pc:sldLayoutMkLst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2591524520" sldId="2147483663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2591524520" sldId="2147483663"/>
              <ac:spMk id="3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0:59.736" v="10"/>
          <pc:sldLayoutMkLst>
            <pc:docMk/>
            <pc:sldMasterMk cId="2460954070" sldId="2147483660"/>
            <pc:sldLayoutMk cId="1203092039" sldId="2147483664"/>
          </pc:sldLayoutMkLst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1203092039" sldId="2147483664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1203092039" sldId="2147483664"/>
              <ac:spMk id="4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0:59.736" v="10"/>
          <pc:sldLayoutMkLst>
            <pc:docMk/>
            <pc:sldMasterMk cId="2460954070" sldId="2147483660"/>
            <pc:sldLayoutMk cId="3733172339" sldId="2147483665"/>
          </pc:sldLayoutMkLst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733172339" sldId="2147483665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733172339" sldId="2147483665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733172339" sldId="2147483665"/>
              <ac:spMk id="4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733172339" sldId="2147483665"/>
              <ac:spMk id="5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733172339" sldId="2147483665"/>
              <ac:spMk id="6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0:59.736" v="10"/>
          <pc:sldLayoutMkLst>
            <pc:docMk/>
            <pc:sldMasterMk cId="2460954070" sldId="2147483660"/>
            <pc:sldLayoutMk cId="3171841454" sldId="2147483668"/>
          </pc:sldLayoutMkLst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171841454" sldId="2147483668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171841454" sldId="2147483668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171841454" sldId="2147483668"/>
              <ac:spMk id="4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0:59.736" v="10"/>
          <pc:sldLayoutMkLst>
            <pc:docMk/>
            <pc:sldMasterMk cId="2460954070" sldId="2147483660"/>
            <pc:sldLayoutMk cId="1718958274" sldId="2147483669"/>
          </pc:sldLayoutMkLst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1718958274" sldId="2147483669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1718958274" sldId="2147483669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1718958274" sldId="2147483669"/>
              <ac:spMk id="4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0:59.736" v="10"/>
          <pc:sldLayoutMkLst>
            <pc:docMk/>
            <pc:sldMasterMk cId="2460954070" sldId="2147483660"/>
            <pc:sldLayoutMk cId="3479445657" sldId="2147483671"/>
          </pc:sldLayoutMkLst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479445657" sldId="2147483671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0:59.736" v="10"/>
            <ac:spMkLst>
              <pc:docMk/>
              <pc:sldMasterMk cId="2460954070" sldId="2147483660"/>
              <pc:sldLayoutMk cId="3479445657" sldId="2147483671"/>
              <ac:spMk id="3" creationId="{00000000-0000-0000-0000-000000000000}"/>
            </ac:spMkLst>
          </pc:spChg>
        </pc:sldLayoutChg>
      </pc:sldMasterChg>
      <pc:sldMasterChg chg="modSp modSldLayout">
        <pc:chgData name="Mcknight, Timothy" userId="S::mcknight1@otterbein.edu::322427d6-2a32-414f-928c-54e1d323c9b0" providerId="AD" clId="Web-{4A4DCCF5-6A3C-9FB3-EEBF-BDE32DB7A1B7}" dt="2019-04-16T11:31:04.048" v="11"/>
        <pc:sldMasterMkLst>
          <pc:docMk/>
          <pc:sldMasterMk cId="3984881752" sldId="2147483672"/>
        </pc:sldMasterMkLst>
        <pc:spChg chg="mod">
          <ac:chgData name="Mcknight, Timothy" userId="S::mcknight1@otterbein.edu::322427d6-2a32-414f-928c-54e1d323c9b0" providerId="AD" clId="Web-{4A4DCCF5-6A3C-9FB3-EEBF-BDE32DB7A1B7}" dt="2019-04-16T11:31:04.048" v="11"/>
          <ac:spMkLst>
            <pc:docMk/>
            <pc:sldMasterMk cId="3984881752" sldId="2147483672"/>
            <ac:spMk id="2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1:04.048" v="11"/>
          <ac:spMkLst>
            <pc:docMk/>
            <pc:sldMasterMk cId="3984881752" sldId="2147483672"/>
            <ac:spMk id="3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1:04.048" v="11"/>
          <ac:spMkLst>
            <pc:docMk/>
            <pc:sldMasterMk cId="3984881752" sldId="2147483672"/>
            <ac:spMk id="4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1:04.048" v="11"/>
          <ac:spMkLst>
            <pc:docMk/>
            <pc:sldMasterMk cId="3984881752" sldId="2147483672"/>
            <ac:spMk id="5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1:04.048" v="11"/>
          <ac:spMkLst>
            <pc:docMk/>
            <pc:sldMasterMk cId="3984881752" sldId="2147483672"/>
            <ac:spMk id="6" creationId="{00000000-0000-0000-0000-000000000000}"/>
          </ac:spMkLst>
        </pc:spChg>
        <pc:sldLayoutChg chg="modSp">
          <pc:chgData name="Mcknight, Timothy" userId="S::mcknight1@otterbein.edu::322427d6-2a32-414f-928c-54e1d323c9b0" providerId="AD" clId="Web-{4A4DCCF5-6A3C-9FB3-EEBF-BDE32DB7A1B7}" dt="2019-04-16T11:31:04.048" v="11"/>
          <pc:sldLayoutMkLst>
            <pc:docMk/>
            <pc:sldMasterMk cId="3984881752" sldId="2147483672"/>
            <pc:sldLayoutMk cId="2635884957" sldId="2147483673"/>
          </pc:sldLayoutMkLst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2635884957" sldId="2147483673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2635884957" sldId="2147483673"/>
              <ac:spMk id="3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1:04.048" v="11"/>
          <pc:sldLayoutMkLst>
            <pc:docMk/>
            <pc:sldMasterMk cId="3984881752" sldId="2147483672"/>
            <pc:sldLayoutMk cId="1781426378" sldId="2147483675"/>
          </pc:sldLayoutMkLst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781426378" sldId="2147483675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781426378" sldId="2147483675"/>
              <ac:spMk id="3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1:04.048" v="11"/>
          <pc:sldLayoutMkLst>
            <pc:docMk/>
            <pc:sldMasterMk cId="3984881752" sldId="2147483672"/>
            <pc:sldLayoutMk cId="1093213733" sldId="2147483676"/>
          </pc:sldLayoutMkLst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093213733" sldId="2147483676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093213733" sldId="2147483676"/>
              <ac:spMk id="4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1:04.048" v="11"/>
          <pc:sldLayoutMkLst>
            <pc:docMk/>
            <pc:sldMasterMk cId="3984881752" sldId="2147483672"/>
            <pc:sldLayoutMk cId="1638678816" sldId="2147483677"/>
          </pc:sldLayoutMkLst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638678816" sldId="2147483677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638678816" sldId="2147483677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638678816" sldId="2147483677"/>
              <ac:spMk id="4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638678816" sldId="2147483677"/>
              <ac:spMk id="5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638678816" sldId="2147483677"/>
              <ac:spMk id="6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1:04.048" v="11"/>
          <pc:sldLayoutMkLst>
            <pc:docMk/>
            <pc:sldMasterMk cId="3984881752" sldId="2147483672"/>
            <pc:sldLayoutMk cId="536793309" sldId="2147483680"/>
          </pc:sldLayoutMkLst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536793309" sldId="2147483680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536793309" sldId="2147483680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536793309" sldId="2147483680"/>
              <ac:spMk id="4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1:04.048" v="11"/>
          <pc:sldLayoutMkLst>
            <pc:docMk/>
            <pc:sldMasterMk cId="3984881752" sldId="2147483672"/>
            <pc:sldLayoutMk cId="926087358" sldId="2147483681"/>
          </pc:sldLayoutMkLst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926087358" sldId="2147483681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926087358" sldId="2147483681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926087358" sldId="2147483681"/>
              <ac:spMk id="4" creationId="{00000000-0000-0000-0000-000000000000}"/>
            </ac:spMkLst>
          </pc:spChg>
        </pc:sldLayoutChg>
        <pc:sldLayoutChg chg="modSp">
          <pc:chgData name="Mcknight, Timothy" userId="S::mcknight1@otterbein.edu::322427d6-2a32-414f-928c-54e1d323c9b0" providerId="AD" clId="Web-{4A4DCCF5-6A3C-9FB3-EEBF-BDE32DB7A1B7}" dt="2019-04-16T11:31:04.048" v="11"/>
          <pc:sldLayoutMkLst>
            <pc:docMk/>
            <pc:sldMasterMk cId="3984881752" sldId="2147483672"/>
            <pc:sldLayoutMk cId="1004257124" sldId="2147483683"/>
          </pc:sldLayoutMkLst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004257124" sldId="2147483683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1:04.048" v="11"/>
            <ac:spMkLst>
              <pc:docMk/>
              <pc:sldMasterMk cId="3984881752" sldId="2147483672"/>
              <pc:sldLayoutMk cId="1004257124" sldId="2147483683"/>
              <ac:spMk id="3" creationId="{00000000-0000-0000-0000-000000000000}"/>
            </ac:spMkLst>
          </pc:spChg>
        </pc:sldLayoutChg>
      </pc:sldMasterChg>
      <pc:sldMasterChg chg="modSp mod setBg modSldLayout">
        <pc:chgData name="Mcknight, Timothy" userId="S::mcknight1@otterbein.edu::322427d6-2a32-414f-928c-54e1d323c9b0" providerId="AD" clId="Web-{4A4DCCF5-6A3C-9FB3-EEBF-BDE32DB7A1B7}" dt="2019-04-16T11:43:58.600" v="19"/>
        <pc:sldMasterMkLst>
          <pc:docMk/>
          <pc:sldMasterMk cId="2745602144" sldId="2147483684"/>
        </pc:sldMasterMkLst>
        <pc:spChg chg="mod">
          <ac:chgData name="Mcknight, Timothy" userId="S::mcknight1@otterbein.edu::322427d6-2a32-414f-928c-54e1d323c9b0" providerId="AD" clId="Web-{4A4DCCF5-6A3C-9FB3-EEBF-BDE32DB7A1B7}" dt="2019-04-16T11:32:19.892" v="13"/>
          <ac:spMkLst>
            <pc:docMk/>
            <pc:sldMasterMk cId="2745602144" sldId="2147483684"/>
            <ac:spMk id="2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2:19.892" v="13"/>
          <ac:spMkLst>
            <pc:docMk/>
            <pc:sldMasterMk cId="2745602144" sldId="2147483684"/>
            <ac:spMk id="3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2:19.892" v="13"/>
          <ac:spMkLst>
            <pc:docMk/>
            <pc:sldMasterMk cId="2745602144" sldId="2147483684"/>
            <ac:spMk id="4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2:19.892" v="13"/>
          <ac:spMkLst>
            <pc:docMk/>
            <pc:sldMasterMk cId="2745602144" sldId="2147483684"/>
            <ac:spMk id="5" creationId="{00000000-0000-0000-0000-000000000000}"/>
          </ac:spMkLst>
        </pc:spChg>
        <pc:spChg chg="mod">
          <ac:chgData name="Mcknight, Timothy" userId="S::mcknight1@otterbein.edu::322427d6-2a32-414f-928c-54e1d323c9b0" providerId="AD" clId="Web-{4A4DCCF5-6A3C-9FB3-EEBF-BDE32DB7A1B7}" dt="2019-04-16T11:32:19.892" v="13"/>
          <ac:spMkLst>
            <pc:docMk/>
            <pc:sldMasterMk cId="2745602144" sldId="2147483684"/>
            <ac:spMk id="6" creationId="{00000000-0000-0000-0000-000000000000}"/>
          </ac:spMkLst>
        </pc:spChg>
        <pc:sldLayoutChg chg="modSp 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2438200394" sldId="2147483685"/>
          </pc:sldLayoutMkLst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2438200394" sldId="2147483685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2438200394" sldId="2147483685"/>
              <ac:spMk id="3" creationId="{00000000-0000-0000-0000-000000000000}"/>
            </ac:spMkLst>
          </pc:spChg>
        </pc:sldLayoutChg>
        <pc:sldLayoutChg chg="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3717785781" sldId="2147483686"/>
          </pc:sldLayoutMkLst>
        </pc:sldLayoutChg>
        <pc:sldLayoutChg chg="modSp 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622580907" sldId="2147483687"/>
          </pc:sldLayoutMkLst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622580907" sldId="2147483687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622580907" sldId="2147483687"/>
              <ac:spMk id="3" creationId="{00000000-0000-0000-0000-000000000000}"/>
            </ac:spMkLst>
          </pc:spChg>
        </pc:sldLayoutChg>
        <pc:sldLayoutChg chg="modSp 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2443158574" sldId="2147483688"/>
          </pc:sldLayoutMkLst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2443158574" sldId="2147483688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2443158574" sldId="2147483688"/>
              <ac:spMk id="4" creationId="{00000000-0000-0000-0000-000000000000}"/>
            </ac:spMkLst>
          </pc:spChg>
        </pc:sldLayoutChg>
        <pc:sldLayoutChg chg="modSp 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1202246995" sldId="2147483689"/>
          </pc:sldLayoutMkLst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1202246995" sldId="2147483689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1202246995" sldId="2147483689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1202246995" sldId="2147483689"/>
              <ac:spMk id="4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1202246995" sldId="2147483689"/>
              <ac:spMk id="5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1202246995" sldId="2147483689"/>
              <ac:spMk id="6" creationId="{00000000-0000-0000-0000-000000000000}"/>
            </ac:spMkLst>
          </pc:spChg>
        </pc:sldLayoutChg>
        <pc:sldLayoutChg chg="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631192180" sldId="2147483690"/>
          </pc:sldLayoutMkLst>
        </pc:sldLayoutChg>
        <pc:sldLayoutChg chg="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2868413077" sldId="2147483691"/>
          </pc:sldLayoutMkLst>
        </pc:sldLayoutChg>
        <pc:sldLayoutChg chg="modSp 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547129063" sldId="2147483692"/>
          </pc:sldLayoutMkLst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547129063" sldId="2147483692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547129063" sldId="2147483692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547129063" sldId="2147483692"/>
              <ac:spMk id="4" creationId="{00000000-0000-0000-0000-000000000000}"/>
            </ac:spMkLst>
          </pc:spChg>
        </pc:sldLayoutChg>
        <pc:sldLayoutChg chg="modSp 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4059996577" sldId="2147483693"/>
          </pc:sldLayoutMkLst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4059996577" sldId="2147483693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4059996577" sldId="2147483693"/>
              <ac:spMk id="3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4059996577" sldId="2147483693"/>
              <ac:spMk id="4" creationId="{00000000-0000-0000-0000-000000000000}"/>
            </ac:spMkLst>
          </pc:spChg>
        </pc:sldLayoutChg>
        <pc:sldLayoutChg chg="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2528529240" sldId="2147483694"/>
          </pc:sldLayoutMkLst>
        </pc:sldLayoutChg>
        <pc:sldLayoutChg chg="modSp mod setBg">
          <pc:chgData name="Mcknight, Timothy" userId="S::mcknight1@otterbein.edu::322427d6-2a32-414f-928c-54e1d323c9b0" providerId="AD" clId="Web-{4A4DCCF5-6A3C-9FB3-EEBF-BDE32DB7A1B7}" dt="2019-04-16T11:43:58.600" v="19"/>
          <pc:sldLayoutMkLst>
            <pc:docMk/>
            <pc:sldMasterMk cId="2745602144" sldId="2147483684"/>
            <pc:sldLayoutMk cId="2544340146" sldId="2147483695"/>
          </pc:sldLayoutMkLst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2544340146" sldId="2147483695"/>
              <ac:spMk id="2" creationId="{00000000-0000-0000-0000-000000000000}"/>
            </ac:spMkLst>
          </pc:spChg>
          <pc:spChg chg="mod">
            <ac:chgData name="Mcknight, Timothy" userId="S::mcknight1@otterbein.edu::322427d6-2a32-414f-928c-54e1d323c9b0" providerId="AD" clId="Web-{4A4DCCF5-6A3C-9FB3-EEBF-BDE32DB7A1B7}" dt="2019-04-16T11:32:19.892" v="13"/>
            <ac:spMkLst>
              <pc:docMk/>
              <pc:sldMasterMk cId="2745602144" sldId="2147483684"/>
              <pc:sldLayoutMk cId="2544340146" sldId="2147483695"/>
              <ac:spMk id="3" creationId="{00000000-0000-0000-0000-000000000000}"/>
            </ac:spMkLst>
          </pc:spChg>
        </pc:sldLayoutChg>
      </pc:sldMasterChg>
    </pc:docChg>
  </pc:docChgLst>
  <pc:docChgLst>
    <pc:chgData name="Mcknight, Timothy" userId="S::mcknight1@otterbein.edu::322427d6-2a32-414f-928c-54e1d323c9b0" providerId="AD" clId="Web-{CFE6BF09-BBF8-439B-A32D-57B08ADAD604}"/>
    <pc:docChg chg="modSld sldOrd">
      <pc:chgData name="Mcknight, Timothy" userId="S::mcknight1@otterbein.edu::322427d6-2a32-414f-928c-54e1d323c9b0" providerId="AD" clId="Web-{CFE6BF09-BBF8-439B-A32D-57B08ADAD604}" dt="2019-04-17T23:15:10.754" v="161" actId="20577"/>
      <pc:docMkLst>
        <pc:docMk/>
      </pc:docMkLst>
      <pc:sldChg chg="modSp">
        <pc:chgData name="Mcknight, Timothy" userId="S::mcknight1@otterbein.edu::322427d6-2a32-414f-928c-54e1d323c9b0" providerId="AD" clId="Web-{CFE6BF09-BBF8-439B-A32D-57B08ADAD604}" dt="2019-04-17T23:03:04.877" v="6" actId="20577"/>
        <pc:sldMkLst>
          <pc:docMk/>
          <pc:sldMk cId="2821973132" sldId="257"/>
        </pc:sldMkLst>
        <pc:spChg chg="mod">
          <ac:chgData name="Mcknight, Timothy" userId="S::mcknight1@otterbein.edu::322427d6-2a32-414f-928c-54e1d323c9b0" providerId="AD" clId="Web-{CFE6BF09-BBF8-439B-A32D-57B08ADAD604}" dt="2019-04-17T23:03:04.877" v="6" actId="20577"/>
          <ac:spMkLst>
            <pc:docMk/>
            <pc:sldMk cId="2821973132" sldId="257"/>
            <ac:spMk id="3" creationId="{3B4FC98C-1117-43C3-A7E0-985566188F8A}"/>
          </ac:spMkLst>
        </pc:spChg>
      </pc:sldChg>
      <pc:sldChg chg="ord">
        <pc:chgData name="Mcknight, Timothy" userId="S::mcknight1@otterbein.edu::322427d6-2a32-414f-928c-54e1d323c9b0" providerId="AD" clId="Web-{CFE6BF09-BBF8-439B-A32D-57B08ADAD604}" dt="2019-04-17T23:07:14.857" v="129"/>
        <pc:sldMkLst>
          <pc:docMk/>
          <pc:sldMk cId="2043253736" sldId="259"/>
        </pc:sldMkLst>
      </pc:sldChg>
      <pc:sldChg chg="modSp">
        <pc:chgData name="Mcknight, Timothy" userId="S::mcknight1@otterbein.edu::322427d6-2a32-414f-928c-54e1d323c9b0" providerId="AD" clId="Web-{CFE6BF09-BBF8-439B-A32D-57B08ADAD604}" dt="2019-04-17T23:08:50.909" v="130" actId="20577"/>
        <pc:sldMkLst>
          <pc:docMk/>
          <pc:sldMk cId="859822510" sldId="263"/>
        </pc:sldMkLst>
        <pc:spChg chg="mod">
          <ac:chgData name="Mcknight, Timothy" userId="S::mcknight1@otterbein.edu::322427d6-2a32-414f-928c-54e1d323c9b0" providerId="AD" clId="Web-{CFE6BF09-BBF8-439B-A32D-57B08ADAD604}" dt="2019-04-17T23:08:50.909" v="130" actId="20577"/>
          <ac:spMkLst>
            <pc:docMk/>
            <pc:sldMk cId="859822510" sldId="263"/>
            <ac:spMk id="3" creationId="{2679525E-6002-4447-8FA3-DE58B1E78400}"/>
          </ac:spMkLst>
        </pc:spChg>
      </pc:sldChg>
      <pc:sldChg chg="modSp">
        <pc:chgData name="Mcknight, Timothy" userId="S::mcknight1@otterbein.edu::322427d6-2a32-414f-928c-54e1d323c9b0" providerId="AD" clId="Web-{CFE6BF09-BBF8-439B-A32D-57B08ADAD604}" dt="2019-04-17T23:13:33.203" v="150" actId="20577"/>
        <pc:sldMkLst>
          <pc:docMk/>
          <pc:sldMk cId="1940848052" sldId="264"/>
        </pc:sldMkLst>
        <pc:spChg chg="mod">
          <ac:chgData name="Mcknight, Timothy" userId="S::mcknight1@otterbein.edu::322427d6-2a32-414f-928c-54e1d323c9b0" providerId="AD" clId="Web-{CFE6BF09-BBF8-439B-A32D-57B08ADAD604}" dt="2019-04-17T23:12:11.293" v="135" actId="20577"/>
          <ac:spMkLst>
            <pc:docMk/>
            <pc:sldMk cId="1940848052" sldId="264"/>
            <ac:spMk id="2" creationId="{C62CA420-E860-46E2-AB9E-0F041478E60F}"/>
          </ac:spMkLst>
        </pc:spChg>
        <pc:spChg chg="mod">
          <ac:chgData name="Mcknight, Timothy" userId="S::mcknight1@otterbein.edu::322427d6-2a32-414f-928c-54e1d323c9b0" providerId="AD" clId="Web-{CFE6BF09-BBF8-439B-A32D-57B08ADAD604}" dt="2019-04-17T23:13:33.203" v="150" actId="20577"/>
          <ac:spMkLst>
            <pc:docMk/>
            <pc:sldMk cId="1940848052" sldId="264"/>
            <ac:spMk id="4" creationId="{9CBB26B4-2777-4A1F-AF99-88CBB8462A61}"/>
          </ac:spMkLst>
        </pc:spChg>
      </pc:sldChg>
      <pc:sldChg chg="modSp">
        <pc:chgData name="Mcknight, Timothy" userId="S::mcknight1@otterbein.edu::322427d6-2a32-414f-928c-54e1d323c9b0" providerId="AD" clId="Web-{CFE6BF09-BBF8-439B-A32D-57B08ADAD604}" dt="2019-04-17T23:14:02.313" v="155" actId="20577"/>
        <pc:sldMkLst>
          <pc:docMk/>
          <pc:sldMk cId="2183031940" sldId="265"/>
        </pc:sldMkLst>
        <pc:spChg chg="mod">
          <ac:chgData name="Mcknight, Timothy" userId="S::mcknight1@otterbein.edu::322427d6-2a32-414f-928c-54e1d323c9b0" providerId="AD" clId="Web-{CFE6BF09-BBF8-439B-A32D-57B08ADAD604}" dt="2019-04-17T23:12:17.684" v="145" actId="14100"/>
          <ac:spMkLst>
            <pc:docMk/>
            <pc:sldMk cId="2183031940" sldId="265"/>
            <ac:spMk id="2" creationId="{66E80E4D-0BDF-4190-91D9-E1ED59E9D8C6}"/>
          </ac:spMkLst>
        </pc:spChg>
        <pc:spChg chg="mod">
          <ac:chgData name="Mcknight, Timothy" userId="S::mcknight1@otterbein.edu::322427d6-2a32-414f-928c-54e1d323c9b0" providerId="AD" clId="Web-{CFE6BF09-BBF8-439B-A32D-57B08ADAD604}" dt="2019-04-17T23:14:02.313" v="155" actId="20577"/>
          <ac:spMkLst>
            <pc:docMk/>
            <pc:sldMk cId="2183031940" sldId="265"/>
            <ac:spMk id="3" creationId="{F11C406C-9B91-4922-891C-E5AC8699775E}"/>
          </ac:spMkLst>
        </pc:spChg>
      </pc:sldChg>
      <pc:sldChg chg="modSp">
        <pc:chgData name="Mcknight, Timothy" userId="S::mcknight1@otterbein.edu::322427d6-2a32-414f-928c-54e1d323c9b0" providerId="AD" clId="Web-{CFE6BF09-BBF8-439B-A32D-57B08ADAD604}" dt="2019-04-17T23:15:10.754" v="160" actId="20577"/>
        <pc:sldMkLst>
          <pc:docMk/>
          <pc:sldMk cId="419968743" sldId="267"/>
        </pc:sldMkLst>
        <pc:spChg chg="mod">
          <ac:chgData name="Mcknight, Timothy" userId="S::mcknight1@otterbein.edu::322427d6-2a32-414f-928c-54e1d323c9b0" providerId="AD" clId="Web-{CFE6BF09-BBF8-439B-A32D-57B08ADAD604}" dt="2019-04-17T23:15:10.754" v="160" actId="20577"/>
          <ac:spMkLst>
            <pc:docMk/>
            <pc:sldMk cId="419968743" sldId="267"/>
            <ac:spMk id="3" creationId="{2B309803-BDB9-4502-A931-1DC934E22F03}"/>
          </ac:spMkLst>
        </pc:spChg>
      </pc:sldChg>
      <pc:sldChg chg="modSp">
        <pc:chgData name="Mcknight, Timothy" userId="S::mcknight1@otterbein.edu::322427d6-2a32-414f-928c-54e1d323c9b0" providerId="AD" clId="Web-{CFE6BF09-BBF8-439B-A32D-57B08ADAD604}" dt="2019-04-17T23:04:05.099" v="13" actId="20577"/>
        <pc:sldMkLst>
          <pc:docMk/>
          <pc:sldMk cId="2068079402" sldId="269"/>
        </pc:sldMkLst>
        <pc:spChg chg="mod">
          <ac:chgData name="Mcknight, Timothy" userId="S::mcknight1@otterbein.edu::322427d6-2a32-414f-928c-54e1d323c9b0" providerId="AD" clId="Web-{CFE6BF09-BBF8-439B-A32D-57B08ADAD604}" dt="2019-04-17T23:04:05.099" v="13" actId="20577"/>
          <ac:spMkLst>
            <pc:docMk/>
            <pc:sldMk cId="2068079402" sldId="269"/>
            <ac:spMk id="4" creationId="{6183A05C-5E45-44CD-94EB-E15FD64766C0}"/>
          </ac:spMkLst>
        </pc:spChg>
      </pc:sldChg>
      <pc:sldChg chg="modSp">
        <pc:chgData name="Mcknight, Timothy" userId="S::mcknight1@otterbein.edu::322427d6-2a32-414f-928c-54e1d323c9b0" providerId="AD" clId="Web-{CFE6BF09-BBF8-439B-A32D-57B08ADAD604}" dt="2019-04-17T23:06:30.559" v="128" actId="1076"/>
        <pc:sldMkLst>
          <pc:docMk/>
          <pc:sldMk cId="3090399823" sldId="275"/>
        </pc:sldMkLst>
        <pc:spChg chg="mod">
          <ac:chgData name="Mcknight, Timothy" userId="S::mcknight1@otterbein.edu::322427d6-2a32-414f-928c-54e1d323c9b0" providerId="AD" clId="Web-{CFE6BF09-BBF8-439B-A32D-57B08ADAD604}" dt="2019-04-17T23:06:30.559" v="128" actId="1076"/>
          <ac:spMkLst>
            <pc:docMk/>
            <pc:sldMk cId="3090399823" sldId="275"/>
            <ac:spMk id="2" creationId="{215B7462-400E-433B-8CBC-3897E78B3D80}"/>
          </ac:spMkLst>
        </pc:spChg>
      </pc:sldChg>
    </pc:docChg>
  </pc:docChgLst>
  <pc:docChgLst>
    <pc:chgData name="Mcknight, Timothy" userId="S::mcknight1@otterbein.edu::322427d6-2a32-414f-928c-54e1d323c9b0" providerId="AD" clId="Web-{F9901320-41F3-4D5D-B240-52C4AEC88903}"/>
    <pc:docChg chg="addSld modSld">
      <pc:chgData name="Mcknight, Timothy" userId="S::mcknight1@otterbein.edu::322427d6-2a32-414f-928c-54e1d323c9b0" providerId="AD" clId="Web-{F9901320-41F3-4D5D-B240-52C4AEC88903}" dt="2019-04-16T19:00:34.820" v="1701" actId="20577"/>
      <pc:docMkLst>
        <pc:docMk/>
      </pc:docMkLst>
      <pc:sldChg chg="modSp">
        <pc:chgData name="Mcknight, Timothy" userId="S::mcknight1@otterbein.edu::322427d6-2a32-414f-928c-54e1d323c9b0" providerId="AD" clId="Web-{F9901320-41F3-4D5D-B240-52C4AEC88903}" dt="2019-04-16T18:38:09.567" v="1586" actId="20577"/>
        <pc:sldMkLst>
          <pc:docMk/>
          <pc:sldMk cId="3008904711" sldId="262"/>
        </pc:sldMkLst>
        <pc:spChg chg="mod">
          <ac:chgData name="Mcknight, Timothy" userId="S::mcknight1@otterbein.edu::322427d6-2a32-414f-928c-54e1d323c9b0" providerId="AD" clId="Web-{F9901320-41F3-4D5D-B240-52C4AEC88903}" dt="2019-04-16T18:38:09.567" v="1586" actId="20577"/>
          <ac:spMkLst>
            <pc:docMk/>
            <pc:sldMk cId="3008904711" sldId="262"/>
            <ac:spMk id="3" creationId="{9E89F15F-6112-4183-B02C-F85E1A3FA672}"/>
          </ac:spMkLst>
        </pc:spChg>
      </pc:sldChg>
      <pc:sldChg chg="addSp modSp new">
        <pc:chgData name="Mcknight, Timothy" userId="S::mcknight1@otterbein.edu::322427d6-2a32-414f-928c-54e1d323c9b0" providerId="AD" clId="Web-{F9901320-41F3-4D5D-B240-52C4AEC88903}" dt="2019-04-16T14:57:39.971" v="543" actId="1076"/>
        <pc:sldMkLst>
          <pc:docMk/>
          <pc:sldMk cId="859822510" sldId="263"/>
        </pc:sldMkLst>
        <pc:spChg chg="add mod">
          <ac:chgData name="Mcknight, Timothy" userId="S::mcknight1@otterbein.edu::322427d6-2a32-414f-928c-54e1d323c9b0" providerId="AD" clId="Web-{F9901320-41F3-4D5D-B240-52C4AEC88903}" dt="2019-04-16T14:54:05.315" v="246" actId="1076"/>
          <ac:spMkLst>
            <pc:docMk/>
            <pc:sldMk cId="859822510" sldId="263"/>
            <ac:spMk id="2" creationId="{75E13E2A-1045-40D3-B4F3-7CEBFF072BA8}"/>
          </ac:spMkLst>
        </pc:spChg>
        <pc:spChg chg="add mod">
          <ac:chgData name="Mcknight, Timothy" userId="S::mcknight1@otterbein.edu::322427d6-2a32-414f-928c-54e1d323c9b0" providerId="AD" clId="Web-{F9901320-41F3-4D5D-B240-52C4AEC88903}" dt="2019-04-16T14:57:39.971" v="543" actId="1076"/>
          <ac:spMkLst>
            <pc:docMk/>
            <pc:sldMk cId="859822510" sldId="263"/>
            <ac:spMk id="3" creationId="{2679525E-6002-4447-8FA3-DE58B1E78400}"/>
          </ac:spMkLst>
        </pc:spChg>
      </pc:sldChg>
      <pc:sldChg chg="addSp delSp modSp new">
        <pc:chgData name="Mcknight, Timothy" userId="S::mcknight1@otterbein.edu::322427d6-2a32-414f-928c-54e1d323c9b0" providerId="AD" clId="Web-{F9901320-41F3-4D5D-B240-52C4AEC88903}" dt="2019-04-16T15:36:05.909" v="1160" actId="20577"/>
        <pc:sldMkLst>
          <pc:docMk/>
          <pc:sldMk cId="1940848052" sldId="264"/>
        </pc:sldMkLst>
        <pc:spChg chg="add mod">
          <ac:chgData name="Mcknight, Timothy" userId="S::mcknight1@otterbein.edu::322427d6-2a32-414f-928c-54e1d323c9b0" providerId="AD" clId="Web-{F9901320-41F3-4D5D-B240-52C4AEC88903}" dt="2019-04-16T15:11:48.502" v="704" actId="1076"/>
          <ac:spMkLst>
            <pc:docMk/>
            <pc:sldMk cId="1940848052" sldId="264"/>
            <ac:spMk id="2" creationId="{C62CA420-E860-46E2-AB9E-0F041478E60F}"/>
          </ac:spMkLst>
        </pc:spChg>
        <pc:spChg chg="add del mod">
          <ac:chgData name="Mcknight, Timothy" userId="S::mcknight1@otterbein.edu::322427d6-2a32-414f-928c-54e1d323c9b0" providerId="AD" clId="Web-{F9901320-41F3-4D5D-B240-52C4AEC88903}" dt="2019-04-16T15:10:07.942" v="670"/>
          <ac:spMkLst>
            <pc:docMk/>
            <pc:sldMk cId="1940848052" sldId="264"/>
            <ac:spMk id="3" creationId="{6D86FFDB-203E-47A9-B77C-BDD069418AE6}"/>
          </ac:spMkLst>
        </pc:spChg>
        <pc:spChg chg="add mod">
          <ac:chgData name="Mcknight, Timothy" userId="S::mcknight1@otterbein.edu::322427d6-2a32-414f-928c-54e1d323c9b0" providerId="AD" clId="Web-{F9901320-41F3-4D5D-B240-52C4AEC88903}" dt="2019-04-16T15:36:05.909" v="1160" actId="20577"/>
          <ac:spMkLst>
            <pc:docMk/>
            <pc:sldMk cId="1940848052" sldId="264"/>
            <ac:spMk id="4" creationId="{9CBB26B4-2777-4A1F-AF99-88CBB8462A61}"/>
          </ac:spMkLst>
        </pc:spChg>
      </pc:sldChg>
      <pc:sldChg chg="addSp modSp new">
        <pc:chgData name="Mcknight, Timothy" userId="S::mcknight1@otterbein.edu::322427d6-2a32-414f-928c-54e1d323c9b0" providerId="AD" clId="Web-{F9901320-41F3-4D5D-B240-52C4AEC88903}" dt="2019-04-16T15:42:56.581" v="1480" actId="1076"/>
        <pc:sldMkLst>
          <pc:docMk/>
          <pc:sldMk cId="2183031940" sldId="265"/>
        </pc:sldMkLst>
        <pc:spChg chg="add mod">
          <ac:chgData name="Mcknight, Timothy" userId="S::mcknight1@otterbein.edu::322427d6-2a32-414f-928c-54e1d323c9b0" providerId="AD" clId="Web-{F9901320-41F3-4D5D-B240-52C4AEC88903}" dt="2019-04-16T15:36:39.393" v="1204" actId="1076"/>
          <ac:spMkLst>
            <pc:docMk/>
            <pc:sldMk cId="2183031940" sldId="265"/>
            <ac:spMk id="2" creationId="{66E80E4D-0BDF-4190-91D9-E1ED59E9D8C6}"/>
          </ac:spMkLst>
        </pc:spChg>
        <pc:spChg chg="add mod">
          <ac:chgData name="Mcknight, Timothy" userId="S::mcknight1@otterbein.edu::322427d6-2a32-414f-928c-54e1d323c9b0" providerId="AD" clId="Web-{F9901320-41F3-4D5D-B240-52C4AEC88903}" dt="2019-04-16T15:42:56.581" v="1480" actId="1076"/>
          <ac:spMkLst>
            <pc:docMk/>
            <pc:sldMk cId="2183031940" sldId="265"/>
            <ac:spMk id="3" creationId="{F11C406C-9B91-4922-891C-E5AC8699775E}"/>
          </ac:spMkLst>
        </pc:spChg>
      </pc:sldChg>
      <pc:sldChg chg="addSp modSp new">
        <pc:chgData name="Mcknight, Timothy" userId="S::mcknight1@otterbein.edu::322427d6-2a32-414f-928c-54e1d323c9b0" providerId="AD" clId="Web-{F9901320-41F3-4D5D-B240-52C4AEC88903}" dt="2019-04-16T18:27:54.388" v="1538" actId="1076"/>
        <pc:sldMkLst>
          <pc:docMk/>
          <pc:sldMk cId="1275712583" sldId="266"/>
        </pc:sldMkLst>
        <pc:picChg chg="add mod">
          <ac:chgData name="Mcknight, Timothy" userId="S::mcknight1@otterbein.edu::322427d6-2a32-414f-928c-54e1d323c9b0" providerId="AD" clId="Web-{F9901320-41F3-4D5D-B240-52C4AEC88903}" dt="2019-04-16T17:46:19.647" v="1491" actId="14100"/>
          <ac:picMkLst>
            <pc:docMk/>
            <pc:sldMk cId="1275712583" sldId="266"/>
            <ac:picMk id="2" creationId="{C2A3CC48-0BE7-4FCD-9360-46D172CB3377}"/>
          </ac:picMkLst>
        </pc:picChg>
        <pc:picChg chg="add mod">
          <ac:chgData name="Mcknight, Timothy" userId="S::mcknight1@otterbein.edu::322427d6-2a32-414f-928c-54e1d323c9b0" providerId="AD" clId="Web-{F9901320-41F3-4D5D-B240-52C4AEC88903}" dt="2019-04-16T18:26:28.885" v="1536" actId="1076"/>
          <ac:picMkLst>
            <pc:docMk/>
            <pc:sldMk cId="1275712583" sldId="266"/>
            <ac:picMk id="3" creationId="{8570626D-28B6-47E0-AB1C-00781030CA10}"/>
          </ac:picMkLst>
        </pc:picChg>
        <pc:picChg chg="add mod">
          <ac:chgData name="Mcknight, Timothy" userId="S::mcknight1@otterbein.edu::322427d6-2a32-414f-928c-54e1d323c9b0" providerId="AD" clId="Web-{F9901320-41F3-4D5D-B240-52C4AEC88903}" dt="2019-04-16T18:27:54.388" v="1538" actId="1076"/>
          <ac:picMkLst>
            <pc:docMk/>
            <pc:sldMk cId="1275712583" sldId="266"/>
            <ac:picMk id="4" creationId="{D42AD534-1EEF-4CDC-9348-37C7CF33876C}"/>
          </ac:picMkLst>
        </pc:picChg>
      </pc:sldChg>
      <pc:sldChg chg="addSp modSp new">
        <pc:chgData name="Mcknight, Timothy" userId="S::mcknight1@otterbein.edu::322427d6-2a32-414f-928c-54e1d323c9b0" providerId="AD" clId="Web-{F9901320-41F3-4D5D-B240-52C4AEC88903}" dt="2019-04-16T18:19:22.932" v="1530" actId="1076"/>
        <pc:sldMkLst>
          <pc:docMk/>
          <pc:sldMk cId="419968743" sldId="267"/>
        </pc:sldMkLst>
        <pc:spChg chg="add mod">
          <ac:chgData name="Mcknight, Timothy" userId="S::mcknight1@otterbein.edu::322427d6-2a32-414f-928c-54e1d323c9b0" providerId="AD" clId="Web-{F9901320-41F3-4D5D-B240-52C4AEC88903}" dt="2019-04-16T18:19:22.932" v="1530" actId="1076"/>
          <ac:spMkLst>
            <pc:docMk/>
            <pc:sldMk cId="419968743" sldId="267"/>
            <ac:spMk id="2" creationId="{89E6F08E-9E25-4AF3-BCF8-CF557EC6D0F7}"/>
          </ac:spMkLst>
        </pc:spChg>
      </pc:sldChg>
      <pc:sldChg chg="addSp modSp new">
        <pc:chgData name="Mcknight, Timothy" userId="S::mcknight1@otterbein.edu::322427d6-2a32-414f-928c-54e1d323c9b0" providerId="AD" clId="Web-{F9901320-41F3-4D5D-B240-52C4AEC88903}" dt="2019-04-16T18:34:59.545" v="1583" actId="1076"/>
        <pc:sldMkLst>
          <pc:docMk/>
          <pc:sldMk cId="725934560" sldId="268"/>
        </pc:sldMkLst>
        <pc:spChg chg="add mod">
          <ac:chgData name="Mcknight, Timothy" userId="S::mcknight1@otterbein.edu::322427d6-2a32-414f-928c-54e1d323c9b0" providerId="AD" clId="Web-{F9901320-41F3-4D5D-B240-52C4AEC88903}" dt="2019-04-16T18:34:50.638" v="1582" actId="1076"/>
          <ac:spMkLst>
            <pc:docMk/>
            <pc:sldMk cId="725934560" sldId="268"/>
            <ac:spMk id="4" creationId="{5AB947F5-E3C8-4CF2-A0E7-921E06524E2C}"/>
          </ac:spMkLst>
        </pc:spChg>
        <pc:picChg chg="add mod">
          <ac:chgData name="Mcknight, Timothy" userId="S::mcknight1@otterbein.edu::322427d6-2a32-414f-928c-54e1d323c9b0" providerId="AD" clId="Web-{F9901320-41F3-4D5D-B240-52C4AEC88903}" dt="2019-04-16T18:34:59.545" v="1583" actId="1076"/>
          <ac:picMkLst>
            <pc:docMk/>
            <pc:sldMk cId="725934560" sldId="268"/>
            <ac:picMk id="2" creationId="{E0863865-9675-408D-AE98-F0D15FDE9F0F}"/>
          </ac:picMkLst>
        </pc:picChg>
      </pc:sldChg>
      <pc:sldChg chg="addSp modSp new">
        <pc:chgData name="Mcknight, Timothy" userId="S::mcknight1@otterbein.edu::322427d6-2a32-414f-928c-54e1d323c9b0" providerId="AD" clId="Web-{F9901320-41F3-4D5D-B240-52C4AEC88903}" dt="2019-04-16T18:44:18.675" v="1641" actId="1076"/>
        <pc:sldMkLst>
          <pc:docMk/>
          <pc:sldMk cId="2068079402" sldId="269"/>
        </pc:sldMkLst>
        <pc:spChg chg="add mod">
          <ac:chgData name="Mcknight, Timothy" userId="S::mcknight1@otterbein.edu::322427d6-2a32-414f-928c-54e1d323c9b0" providerId="AD" clId="Web-{F9901320-41F3-4D5D-B240-52C4AEC88903}" dt="2019-04-16T18:44:18.675" v="1641" actId="1076"/>
          <ac:spMkLst>
            <pc:docMk/>
            <pc:sldMk cId="2068079402" sldId="269"/>
            <ac:spMk id="2" creationId="{AF2E6B3A-5FD8-4063-98C1-3212423C62A5}"/>
          </ac:spMkLst>
        </pc:spChg>
      </pc:sldChg>
      <pc:sldChg chg="addSp modSp new">
        <pc:chgData name="Mcknight, Timothy" userId="S::mcknight1@otterbein.edu::322427d6-2a32-414f-928c-54e1d323c9b0" providerId="AD" clId="Web-{F9901320-41F3-4D5D-B240-52C4AEC88903}" dt="2019-04-16T18:46:31.539" v="1682" actId="1076"/>
        <pc:sldMkLst>
          <pc:docMk/>
          <pc:sldMk cId="3036761102" sldId="270"/>
        </pc:sldMkLst>
        <pc:spChg chg="add mod">
          <ac:chgData name="Mcknight, Timothy" userId="S::mcknight1@otterbein.edu::322427d6-2a32-414f-928c-54e1d323c9b0" providerId="AD" clId="Web-{F9901320-41F3-4D5D-B240-52C4AEC88903}" dt="2019-04-16T18:46:31.539" v="1682" actId="1076"/>
          <ac:spMkLst>
            <pc:docMk/>
            <pc:sldMk cId="3036761102" sldId="270"/>
            <ac:spMk id="2" creationId="{9E4DD2B3-22E9-4C43-A8E5-EBE90DB23786}"/>
          </ac:spMkLst>
        </pc:spChg>
      </pc:sldChg>
      <pc:sldChg chg="modSp new">
        <pc:chgData name="Mcknight, Timothy" userId="S::mcknight1@otterbein.edu::322427d6-2a32-414f-928c-54e1d323c9b0" providerId="AD" clId="Web-{F9901320-41F3-4D5D-B240-52C4AEC88903}" dt="2019-04-16T19:00:33.242" v="1700" actId="20577"/>
        <pc:sldMkLst>
          <pc:docMk/>
          <pc:sldMk cId="2467194610" sldId="271"/>
        </pc:sldMkLst>
        <pc:spChg chg="mod">
          <ac:chgData name="Mcknight, Timothy" userId="S::mcknight1@otterbein.edu::322427d6-2a32-414f-928c-54e1d323c9b0" providerId="AD" clId="Web-{F9901320-41F3-4D5D-B240-52C4AEC88903}" dt="2019-04-16T19:00:33.242" v="1700" actId="20577"/>
          <ac:spMkLst>
            <pc:docMk/>
            <pc:sldMk cId="2467194610" sldId="271"/>
            <ac:spMk id="2" creationId="{E661460A-A377-4F4B-8FB2-81CCCE78FDE5}"/>
          </ac:spMkLst>
        </pc:spChg>
      </pc:sldChg>
    </pc:docChg>
  </pc:docChgLst>
  <pc:docChgLst>
    <pc:chgData name="Mcknight, Timothy" userId="S::mcknight1@otterbein.edu::322427d6-2a32-414f-928c-54e1d323c9b0" providerId="AD" clId="Web-{C12C110B-B14A-32CF-D971-EC61F8777DF4}"/>
    <pc:docChg chg="modSld">
      <pc:chgData name="Mcknight, Timothy" userId="S::mcknight1@otterbein.edu::322427d6-2a32-414f-928c-54e1d323c9b0" providerId="AD" clId="Web-{C12C110B-B14A-32CF-D971-EC61F8777DF4}" dt="2019-04-17T19:50:26.399" v="12" actId="1076"/>
      <pc:docMkLst>
        <pc:docMk/>
      </pc:docMkLst>
      <pc:sldChg chg="modSp">
        <pc:chgData name="Mcknight, Timothy" userId="S::mcknight1@otterbein.edu::322427d6-2a32-414f-928c-54e1d323c9b0" providerId="AD" clId="Web-{C12C110B-B14A-32CF-D971-EC61F8777DF4}" dt="2019-04-17T19:05:23.934" v="0" actId="20577"/>
        <pc:sldMkLst>
          <pc:docMk/>
          <pc:sldMk cId="2068079402" sldId="269"/>
        </pc:sldMkLst>
        <pc:spChg chg="mod">
          <ac:chgData name="Mcknight, Timothy" userId="S::mcknight1@otterbein.edu::322427d6-2a32-414f-928c-54e1d323c9b0" providerId="AD" clId="Web-{C12C110B-B14A-32CF-D971-EC61F8777DF4}" dt="2019-04-17T19:05:23.934" v="0" actId="20577"/>
          <ac:spMkLst>
            <pc:docMk/>
            <pc:sldMk cId="2068079402" sldId="269"/>
            <ac:spMk id="4" creationId="{6183A05C-5E45-44CD-94EB-E15FD64766C0}"/>
          </ac:spMkLst>
        </pc:spChg>
      </pc:sldChg>
      <pc:sldChg chg="addSp delSp modSp">
        <pc:chgData name="Mcknight, Timothy" userId="S::mcknight1@otterbein.edu::322427d6-2a32-414f-928c-54e1d323c9b0" providerId="AD" clId="Web-{C12C110B-B14A-32CF-D971-EC61F8777DF4}" dt="2019-04-17T19:50:26.399" v="12" actId="1076"/>
        <pc:sldMkLst>
          <pc:docMk/>
          <pc:sldMk cId="102725451" sldId="281"/>
        </pc:sldMkLst>
        <pc:spChg chg="del mod">
          <ac:chgData name="Mcknight, Timothy" userId="S::mcknight1@otterbein.edu::322427d6-2a32-414f-928c-54e1d323c9b0" providerId="AD" clId="Web-{C12C110B-B14A-32CF-D971-EC61F8777DF4}" dt="2019-04-17T19:49:20.741" v="3"/>
          <ac:spMkLst>
            <pc:docMk/>
            <pc:sldMk cId="102725451" sldId="281"/>
            <ac:spMk id="3" creationId="{52C94975-AEE3-4993-B5CD-8FF4A7FF2010}"/>
          </ac:spMkLst>
        </pc:spChg>
        <pc:picChg chg="add mod">
          <ac:chgData name="Mcknight, Timothy" userId="S::mcknight1@otterbein.edu::322427d6-2a32-414f-928c-54e1d323c9b0" providerId="AD" clId="Web-{C12C110B-B14A-32CF-D971-EC61F8777DF4}" dt="2019-04-17T19:49:45.552" v="8" actId="1076"/>
          <ac:picMkLst>
            <pc:docMk/>
            <pc:sldMk cId="102725451" sldId="281"/>
            <ac:picMk id="4" creationId="{0AE666C8-95B2-4DF7-9990-57AE1BDEDBB1}"/>
          </ac:picMkLst>
        </pc:picChg>
        <pc:picChg chg="add mod">
          <ac:chgData name="Mcknight, Timothy" userId="S::mcknight1@otterbein.edu::322427d6-2a32-414f-928c-54e1d323c9b0" providerId="AD" clId="Web-{C12C110B-B14A-32CF-D971-EC61F8777DF4}" dt="2019-04-17T19:50:26.399" v="12" actId="1076"/>
          <ac:picMkLst>
            <pc:docMk/>
            <pc:sldMk cId="102725451" sldId="281"/>
            <ac:picMk id="6" creationId="{4AABD9CE-43B8-4479-B0B2-C04C002A7B58}"/>
          </ac:picMkLst>
        </pc:picChg>
      </pc:sldChg>
    </pc:docChg>
  </pc:docChgLst>
  <pc:docChgLst>
    <pc:chgData name="Mcknight, Timothy" userId="S::mcknight1@otterbein.edu::322427d6-2a32-414f-928c-54e1d323c9b0" providerId="AD" clId="Web-{DDD1F368-1231-57CA-BE41-BDA35000D832}"/>
    <pc:docChg chg="addSld modSld sldOrd">
      <pc:chgData name="Mcknight, Timothy" userId="S::mcknight1@otterbein.edu::322427d6-2a32-414f-928c-54e1d323c9b0" providerId="AD" clId="Web-{DDD1F368-1231-57CA-BE41-BDA35000D832}" dt="2019-04-17T00:59:01.912" v="2938" actId="20577"/>
      <pc:docMkLst>
        <pc:docMk/>
      </pc:docMkLst>
      <pc:sldChg chg="addSp modSp">
        <pc:chgData name="Mcknight, Timothy" userId="S::mcknight1@otterbein.edu::322427d6-2a32-414f-928c-54e1d323c9b0" providerId="AD" clId="Web-{DDD1F368-1231-57CA-BE41-BDA35000D832}" dt="2019-04-17T00:37:22.659" v="2040" actId="20577"/>
        <pc:sldMkLst>
          <pc:docMk/>
          <pc:sldMk cId="419968743" sldId="267"/>
        </pc:sldMkLst>
        <pc:spChg chg="mod">
          <ac:chgData name="Mcknight, Timothy" userId="S::mcknight1@otterbein.edu::322427d6-2a32-414f-928c-54e1d323c9b0" providerId="AD" clId="Web-{DDD1F368-1231-57CA-BE41-BDA35000D832}" dt="2019-04-17T00:01:09.353" v="1347" actId="20577"/>
          <ac:spMkLst>
            <pc:docMk/>
            <pc:sldMk cId="419968743" sldId="267"/>
            <ac:spMk id="2" creationId="{89E6F08E-9E25-4AF3-BCF8-CF557EC6D0F7}"/>
          </ac:spMkLst>
        </pc:spChg>
        <pc:spChg chg="add mod">
          <ac:chgData name="Mcknight, Timothy" userId="S::mcknight1@otterbein.edu::322427d6-2a32-414f-928c-54e1d323c9b0" providerId="AD" clId="Web-{DDD1F368-1231-57CA-BE41-BDA35000D832}" dt="2019-04-17T00:37:22.659" v="2040" actId="20577"/>
          <ac:spMkLst>
            <pc:docMk/>
            <pc:sldMk cId="419968743" sldId="267"/>
            <ac:spMk id="3" creationId="{2B309803-BDB9-4502-A931-1DC934E22F03}"/>
          </ac:spMkLst>
        </pc:spChg>
      </pc:sldChg>
      <pc:sldChg chg="modSp">
        <pc:chgData name="Mcknight, Timothy" userId="S::mcknight1@otterbein.edu::322427d6-2a32-414f-928c-54e1d323c9b0" providerId="AD" clId="Web-{DDD1F368-1231-57CA-BE41-BDA35000D832}" dt="2019-04-17T00:39:49.114" v="2070" actId="1076"/>
        <pc:sldMkLst>
          <pc:docMk/>
          <pc:sldMk cId="725934560" sldId="268"/>
        </pc:sldMkLst>
        <pc:spChg chg="mod">
          <ac:chgData name="Mcknight, Timothy" userId="S::mcknight1@otterbein.edu::322427d6-2a32-414f-928c-54e1d323c9b0" providerId="AD" clId="Web-{DDD1F368-1231-57CA-BE41-BDA35000D832}" dt="2019-04-17T00:39:23.020" v="2063" actId="1076"/>
          <ac:spMkLst>
            <pc:docMk/>
            <pc:sldMk cId="725934560" sldId="268"/>
            <ac:spMk id="4" creationId="{5AB947F5-E3C8-4CF2-A0E7-921E06524E2C}"/>
          </ac:spMkLst>
        </pc:spChg>
        <pc:picChg chg="mod">
          <ac:chgData name="Mcknight, Timothy" userId="S::mcknight1@otterbein.edu::322427d6-2a32-414f-928c-54e1d323c9b0" providerId="AD" clId="Web-{DDD1F368-1231-57CA-BE41-BDA35000D832}" dt="2019-04-17T00:39:49.114" v="2070" actId="1076"/>
          <ac:picMkLst>
            <pc:docMk/>
            <pc:sldMk cId="725934560" sldId="268"/>
            <ac:picMk id="2" creationId="{E0863865-9675-408D-AE98-F0D15FDE9F0F}"/>
          </ac:picMkLst>
        </pc:picChg>
      </pc:sldChg>
      <pc:sldChg chg="addSp delSp modSp ord">
        <pc:chgData name="Mcknight, Timothy" userId="S::mcknight1@otterbein.edu::322427d6-2a32-414f-928c-54e1d323c9b0" providerId="AD" clId="Web-{DDD1F368-1231-57CA-BE41-BDA35000D832}" dt="2019-04-16T23:47:47.950" v="1154"/>
        <pc:sldMkLst>
          <pc:docMk/>
          <pc:sldMk cId="2068079402" sldId="269"/>
        </pc:sldMkLst>
        <pc:spChg chg="add del mod">
          <ac:chgData name="Mcknight, Timothy" userId="S::mcknight1@otterbein.edu::322427d6-2a32-414f-928c-54e1d323c9b0" providerId="AD" clId="Web-{DDD1F368-1231-57CA-BE41-BDA35000D832}" dt="2019-04-16T23:26:47.296" v="8"/>
          <ac:spMkLst>
            <pc:docMk/>
            <pc:sldMk cId="2068079402" sldId="269"/>
            <ac:spMk id="3" creationId="{ADAEDC3C-EDEC-4618-9457-6B4D9CFE480C}"/>
          </ac:spMkLst>
        </pc:spChg>
        <pc:spChg chg="add mod">
          <ac:chgData name="Mcknight, Timothy" userId="S::mcknight1@otterbein.edu::322427d6-2a32-414f-928c-54e1d323c9b0" providerId="AD" clId="Web-{DDD1F368-1231-57CA-BE41-BDA35000D832}" dt="2019-04-16T23:43:47.129" v="1146" actId="20577"/>
          <ac:spMkLst>
            <pc:docMk/>
            <pc:sldMk cId="2068079402" sldId="269"/>
            <ac:spMk id="4" creationId="{6183A05C-5E45-44CD-94EB-E15FD64766C0}"/>
          </ac:spMkLst>
        </pc:spChg>
      </pc:sldChg>
      <pc:sldChg chg="addSp modSp">
        <pc:chgData name="Mcknight, Timothy" userId="S::mcknight1@otterbein.edu::322427d6-2a32-414f-928c-54e1d323c9b0" providerId="AD" clId="Web-{DDD1F368-1231-57CA-BE41-BDA35000D832}" dt="2019-04-17T00:59:00.069" v="2936" actId="20577"/>
        <pc:sldMkLst>
          <pc:docMk/>
          <pc:sldMk cId="3036761102" sldId="270"/>
        </pc:sldMkLst>
        <pc:spChg chg="mod">
          <ac:chgData name="Mcknight, Timothy" userId="S::mcknight1@otterbein.edu::322427d6-2a32-414f-928c-54e1d323c9b0" providerId="AD" clId="Web-{DDD1F368-1231-57CA-BE41-BDA35000D832}" dt="2019-04-17T00:37:48.971" v="2043" actId="20577"/>
          <ac:spMkLst>
            <pc:docMk/>
            <pc:sldMk cId="3036761102" sldId="270"/>
            <ac:spMk id="2" creationId="{9E4DD2B3-22E9-4C43-A8E5-EBE90DB23786}"/>
          </ac:spMkLst>
        </pc:spChg>
        <pc:spChg chg="add mod">
          <ac:chgData name="Mcknight, Timothy" userId="S::mcknight1@otterbein.edu::322427d6-2a32-414f-928c-54e1d323c9b0" providerId="AD" clId="Web-{DDD1F368-1231-57CA-BE41-BDA35000D832}" dt="2019-04-16T23:44:06.005" v="1153" actId="14100"/>
          <ac:spMkLst>
            <pc:docMk/>
            <pc:sldMk cId="3036761102" sldId="270"/>
            <ac:spMk id="3" creationId="{3B47BAB8-BE9F-4EDC-B274-91D84A2D7153}"/>
          </ac:spMkLst>
        </pc:spChg>
        <pc:spChg chg="add mod">
          <ac:chgData name="Mcknight, Timothy" userId="S::mcknight1@otterbein.edu::322427d6-2a32-414f-928c-54e1d323c9b0" providerId="AD" clId="Web-{DDD1F368-1231-57CA-BE41-BDA35000D832}" dt="2019-04-17T00:59:00.069" v="2936" actId="20577"/>
          <ac:spMkLst>
            <pc:docMk/>
            <pc:sldMk cId="3036761102" sldId="270"/>
            <ac:spMk id="4" creationId="{14FE93BE-14FB-49E4-A9A4-73AE59A4BE91}"/>
          </ac:spMkLst>
        </pc:spChg>
      </pc:sldChg>
      <pc:sldChg chg="modSp new">
        <pc:chgData name="Mcknight, Timothy" userId="S::mcknight1@otterbein.edu::322427d6-2a32-414f-928c-54e1d323c9b0" providerId="AD" clId="Web-{DDD1F368-1231-57CA-BE41-BDA35000D832}" dt="2019-04-16T23:57:15.064" v="1240" actId="20577"/>
        <pc:sldMkLst>
          <pc:docMk/>
          <pc:sldMk cId="4257284314" sldId="272"/>
        </pc:sldMkLst>
        <pc:spChg chg="mod">
          <ac:chgData name="Mcknight, Timothy" userId="S::mcknight1@otterbein.edu::322427d6-2a32-414f-928c-54e1d323c9b0" providerId="AD" clId="Web-{DDD1F368-1231-57CA-BE41-BDA35000D832}" dt="2019-04-16T23:57:15.064" v="1240" actId="20577"/>
          <ac:spMkLst>
            <pc:docMk/>
            <pc:sldMk cId="4257284314" sldId="272"/>
            <ac:spMk id="2" creationId="{B447F1AF-9B11-4B57-ABAF-BDF4301F1987}"/>
          </ac:spMkLst>
        </pc:spChg>
        <pc:spChg chg="mod">
          <ac:chgData name="Mcknight, Timothy" userId="S::mcknight1@otterbein.edu::322427d6-2a32-414f-928c-54e1d323c9b0" providerId="AD" clId="Web-{DDD1F368-1231-57CA-BE41-BDA35000D832}" dt="2019-04-16T23:55:42.623" v="1228" actId="14100"/>
          <ac:spMkLst>
            <pc:docMk/>
            <pc:sldMk cId="4257284314" sldId="272"/>
            <ac:spMk id="3" creationId="{CF662015-6AAF-4763-BF91-0E2CCC5160FA}"/>
          </ac:spMkLst>
        </pc:spChg>
        <pc:spChg chg="mod">
          <ac:chgData name="Mcknight, Timothy" userId="S::mcknight1@otterbein.edu::322427d6-2a32-414f-928c-54e1d323c9b0" providerId="AD" clId="Web-{DDD1F368-1231-57CA-BE41-BDA35000D832}" dt="2019-04-16T23:56:53.407" v="1237" actId="20577"/>
          <ac:spMkLst>
            <pc:docMk/>
            <pc:sldMk cId="4257284314" sldId="272"/>
            <ac:spMk id="4" creationId="{3D14283D-1A7F-45DA-84C9-26DDB5A3C64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0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2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4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8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8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5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4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1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2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0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IvPhn4FZhxg?feature=oembed" TargetMode="Externa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DQ7OXOrliGY?feature=oembed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375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The Holistic Development of Student-Athletes at Otterbein University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3894" y="3924034"/>
            <a:ext cx="7404213" cy="468931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cs typeface="Calibri"/>
              </a:rPr>
              <a:t>Bryant McKnight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7A6E50-7CFF-4DCE-9C0B-1E195412E097}"/>
              </a:ext>
            </a:extLst>
          </p:cNvPr>
          <p:cNvSpPr txBox="1"/>
          <p:nvPr/>
        </p:nvSpPr>
        <p:spPr>
          <a:xfrm>
            <a:off x="71480" y="51249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/>
              <a:t>Recruiting</a:t>
            </a:r>
            <a:endParaRPr lang="en-US" sz="4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9F15F-6112-4183-B02C-F85E1A3FA672}"/>
              </a:ext>
            </a:extLst>
          </p:cNvPr>
          <p:cNvSpPr txBox="1"/>
          <p:nvPr/>
        </p:nvSpPr>
        <p:spPr>
          <a:xfrm>
            <a:off x="173895" y="881947"/>
            <a:ext cx="1152305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4400" indent="-914400">
              <a:buAutoNum type="alphaUcPeriod"/>
            </a:pPr>
            <a:r>
              <a:rPr lang="en-US" sz="4800" dirty="0">
                <a:cs typeface="Calibri"/>
              </a:rPr>
              <a:t>Awareness for Scholarship Opportunities</a:t>
            </a:r>
          </a:p>
          <a:p>
            <a:pPr marL="914400" indent="-914400">
              <a:buAutoNum type="alphaUcPeriod"/>
            </a:pPr>
            <a:r>
              <a:rPr lang="en-US" sz="4800" dirty="0">
                <a:cs typeface="Calibri"/>
              </a:rPr>
              <a:t>Interviews with coaches to discuss best practices and how they utilize GA's</a:t>
            </a:r>
          </a:p>
          <a:p>
            <a:r>
              <a:rPr lang="en-US" sz="4800">
                <a:cs typeface="Calibri"/>
              </a:rPr>
              <a:t>C.   Tool Box</a:t>
            </a:r>
          </a:p>
          <a:p>
            <a:pPr marL="914400" indent="-914400">
              <a:buFontTx/>
              <a:buAutoNum type="alphaUcPeriod"/>
            </a:pPr>
            <a:endParaRPr lang="en-US" sz="4800" dirty="0">
              <a:cs typeface="Calibri"/>
            </a:endParaRPr>
          </a:p>
          <a:p>
            <a:endParaRPr lang="en-US" sz="4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904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E13E2A-1045-40D3-B4F3-7CEBFF072BA8}"/>
              </a:ext>
            </a:extLst>
          </p:cNvPr>
          <p:cNvSpPr txBox="1"/>
          <p:nvPr/>
        </p:nvSpPr>
        <p:spPr>
          <a:xfrm>
            <a:off x="192862" y="105195"/>
            <a:ext cx="107677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A. Awareness for Scholarship 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9525E-6002-4447-8FA3-DE58B1E78400}"/>
              </a:ext>
            </a:extLst>
          </p:cNvPr>
          <p:cNvSpPr txBox="1"/>
          <p:nvPr/>
        </p:nvSpPr>
        <p:spPr>
          <a:xfrm>
            <a:off x="86231" y="1158424"/>
            <a:ext cx="12453641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cs typeface="Calibri"/>
              </a:rPr>
              <a:t>What Scholarships are available to student-athletes? </a:t>
            </a:r>
          </a:p>
          <a:p>
            <a:pPr marL="800100" lvl="1" indent="-342900">
              <a:buAutoNum type="alphaLcParenR"/>
            </a:pPr>
            <a:r>
              <a:rPr lang="en-US" sz="2800" dirty="0">
                <a:cs typeface="Calibri"/>
              </a:rPr>
              <a:t>Opportunity Scholarship</a:t>
            </a:r>
          </a:p>
          <a:p>
            <a:pPr marL="800100" lvl="1" indent="-342900">
              <a:buAutoNum type="alphaLcParenR"/>
            </a:pPr>
            <a:r>
              <a:rPr lang="en-US" sz="2800" dirty="0">
                <a:cs typeface="Calibri"/>
              </a:rPr>
              <a:t>Urban Initiative Scholarship</a:t>
            </a:r>
          </a:p>
          <a:p>
            <a:pPr marL="342900" indent="-342900">
              <a:buAutoNum type="arabicPeriod"/>
            </a:pPr>
            <a:r>
              <a:rPr lang="en-US" sz="2800" dirty="0">
                <a:cs typeface="Calibri"/>
              </a:rPr>
              <a:t>How can we utilize these more on the recruiting trail?</a:t>
            </a:r>
          </a:p>
          <a:p>
            <a:pPr marL="342900" indent="-342900">
              <a:buAutoNum type="arabicPeriod"/>
            </a:pPr>
            <a:r>
              <a:rPr lang="en-US" sz="2800" dirty="0">
                <a:cs typeface="Calibri"/>
              </a:rPr>
              <a:t>How do we make Information available to coaches/administrators/prospective </a:t>
            </a:r>
            <a:r>
              <a:rPr lang="en-US" sz="2800">
                <a:cs typeface="Calibri"/>
              </a:rPr>
              <a:t>student-athletes?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822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2A3CC48-0BE7-4FCD-9360-46D172CB3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92" y="71886"/>
            <a:ext cx="3213347" cy="3973320"/>
          </a:xfrm>
          <a:prstGeom prst="rect">
            <a:avLst/>
          </a:prstGeom>
        </p:spPr>
      </p:pic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D42AD534-1EEF-4CDC-9348-37C7CF338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280" y="1754777"/>
            <a:ext cx="4274820" cy="4133306"/>
          </a:xfrm>
          <a:prstGeom prst="rect">
            <a:avLst/>
          </a:prstGeom>
        </p:spPr>
      </p:pic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70626D-28B6-47E0-AB1C-00781030C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016" y="392910"/>
            <a:ext cx="3512597" cy="444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2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2CA420-E860-46E2-AB9E-0F041478E60F}"/>
              </a:ext>
            </a:extLst>
          </p:cNvPr>
          <p:cNvSpPr txBox="1"/>
          <p:nvPr/>
        </p:nvSpPr>
        <p:spPr>
          <a:xfrm>
            <a:off x="206346" y="132169"/>
            <a:ext cx="55956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B. Coaches Interviews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B26B4-2777-4A1F-AF99-88CBB8462A61}"/>
              </a:ext>
            </a:extLst>
          </p:cNvPr>
          <p:cNvSpPr txBox="1"/>
          <p:nvPr/>
        </p:nvSpPr>
        <p:spPr>
          <a:xfrm>
            <a:off x="154929" y="964131"/>
            <a:ext cx="1139493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cs typeface="Calibri"/>
              </a:rPr>
              <a:t>Interviewed</a:t>
            </a:r>
            <a:r>
              <a:rPr lang="en-US" sz="2800" dirty="0">
                <a:cs typeface="Calibri"/>
              </a:rPr>
              <a:t> 13 of 15 varsity head coaches, had email communications with remaining 2. 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cs typeface="Calibri"/>
              </a:rPr>
              <a:t>Learned their best practices</a:t>
            </a:r>
            <a:r>
              <a:rPr lang="en-US" sz="2800" dirty="0">
                <a:cs typeface="Calibri"/>
              </a:rPr>
              <a:t>, what they did well in recruiting, what they felt could improve and talked about things they felt they need to be successful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GA curriculum, </a:t>
            </a:r>
            <a:r>
              <a:rPr lang="en-US" sz="2800" b="1" dirty="0">
                <a:cs typeface="Calibri"/>
              </a:rPr>
              <a:t>no long applicable</a:t>
            </a:r>
            <a:r>
              <a:rPr lang="en-US" sz="2800" dirty="0">
                <a:cs typeface="Calibri"/>
              </a:rPr>
              <a:t> because of findings of GA's responsibilities in recruiting. GA Seminar</a:t>
            </a:r>
          </a:p>
        </p:txBody>
      </p:sp>
    </p:spTree>
    <p:extLst>
      <p:ext uri="{BB962C8B-B14F-4D97-AF65-F5344CB8AC3E}">
        <p14:creationId xmlns:p14="http://schemas.microsoft.com/office/powerpoint/2010/main" val="194084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E80E4D-0BDF-4190-91D9-E1ED59E9D8C6}"/>
              </a:ext>
            </a:extLst>
          </p:cNvPr>
          <p:cNvSpPr txBox="1"/>
          <p:nvPr/>
        </p:nvSpPr>
        <p:spPr>
          <a:xfrm>
            <a:off x="71479" y="51248"/>
            <a:ext cx="586154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C. Recruiting </a:t>
            </a:r>
            <a:r>
              <a:rPr lang="en-US" sz="4800" dirty="0"/>
              <a:t>Toolbox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C406C-9B91-4922-891C-E5AC8699775E}"/>
              </a:ext>
            </a:extLst>
          </p:cNvPr>
          <p:cNvSpPr txBox="1"/>
          <p:nvPr/>
        </p:nvSpPr>
        <p:spPr>
          <a:xfrm>
            <a:off x="-41893" y="1131451"/>
            <a:ext cx="1229854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cs typeface="Calibri"/>
              </a:rPr>
              <a:t>Dawn wanted to give the coaches </a:t>
            </a:r>
            <a:r>
              <a:rPr lang="en-US" sz="3600" b="1" dirty="0">
                <a:cs typeface="Calibri"/>
              </a:rPr>
              <a:t>what they need in one centralized location</a:t>
            </a:r>
            <a:r>
              <a:rPr lang="en-US" sz="3600" dirty="0">
                <a:cs typeface="Calibri"/>
              </a:rPr>
              <a:t>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cs typeface="Calibri"/>
              </a:rPr>
              <a:t>Talked with coaches on </a:t>
            </a:r>
            <a:r>
              <a:rPr lang="en-US" sz="3600" b="1" dirty="0">
                <a:cs typeface="Calibri"/>
              </a:rPr>
              <a:t>what they felt they needed</a:t>
            </a:r>
            <a:r>
              <a:rPr lang="en-US" sz="3600" dirty="0">
                <a:cs typeface="Calibri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cs typeface="Calibri"/>
              </a:rPr>
              <a:t>Brought idea back up in staff meeting, before finalizing tool box.</a:t>
            </a:r>
            <a:r>
              <a:rPr lang="en-US" sz="3200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3031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E6F08E-9E25-4AF3-BCF8-CF557EC6D0F7}"/>
              </a:ext>
            </a:extLst>
          </p:cNvPr>
          <p:cNvSpPr txBox="1"/>
          <p:nvPr/>
        </p:nvSpPr>
        <p:spPr>
          <a:xfrm>
            <a:off x="152400" y="37762"/>
            <a:ext cx="55349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Coaches Roundtable</a:t>
            </a:r>
            <a:endParaRPr lang="en-US" sz="48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309803-BDB9-4502-A931-1DC934E22F03}"/>
              </a:ext>
            </a:extLst>
          </p:cNvPr>
          <p:cNvSpPr txBox="1"/>
          <p:nvPr/>
        </p:nvSpPr>
        <p:spPr>
          <a:xfrm>
            <a:off x="152400" y="722050"/>
            <a:ext cx="11865004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Met with entire Athletic Department at quarterly Coaches Roundtable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Discussed </a:t>
            </a:r>
            <a:r>
              <a:rPr lang="en-US" sz="2400" b="1" dirty="0">
                <a:cs typeface="Calibri"/>
              </a:rPr>
              <a:t>best practices</a:t>
            </a:r>
            <a:r>
              <a:rPr lang="en-US" sz="2400" dirty="0">
                <a:cs typeface="Calibri"/>
              </a:rPr>
              <a:t> as discussed with each coach in our individual meetings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Had the opportunity to </a:t>
            </a:r>
            <a:r>
              <a:rPr lang="en-US" sz="2400" b="1" dirty="0">
                <a:cs typeface="Calibri"/>
              </a:rPr>
              <a:t>bring clarity</a:t>
            </a:r>
            <a:r>
              <a:rPr lang="en-US" sz="2400" dirty="0">
                <a:cs typeface="Calibri"/>
              </a:rPr>
              <a:t> to some coaches by instructing on </a:t>
            </a:r>
            <a:r>
              <a:rPr lang="en-US" sz="2400" b="1" dirty="0">
                <a:cs typeface="Calibri"/>
              </a:rPr>
              <a:t>official vs non-official visits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Talked about </a:t>
            </a:r>
            <a:r>
              <a:rPr lang="en-US" sz="2400" b="1" dirty="0">
                <a:cs typeface="Calibri"/>
              </a:rPr>
              <a:t>Tool Box</a:t>
            </a:r>
            <a:r>
              <a:rPr lang="en-US" sz="2400" dirty="0">
                <a:cs typeface="Calibri"/>
              </a:rPr>
              <a:t> and what coaches would like in it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Certain coaches, who</a:t>
            </a:r>
            <a:r>
              <a:rPr lang="en-US" sz="2400" dirty="0">
                <a:cs typeface="Calibri"/>
              </a:rPr>
              <a:t> excelled in certain aspects of recruiting, were asked to present. Had coaches talk about</a:t>
            </a:r>
            <a:r>
              <a:rPr lang="en-US" sz="2400" b="1" dirty="0">
                <a:cs typeface="Calibri"/>
              </a:rPr>
              <a:t> first visits, incorporating new buildings on campus, campus tours and the transfer portal</a:t>
            </a:r>
          </a:p>
          <a:p>
            <a:pPr marL="2571750" lvl="5" indent="-285750">
              <a:buFont typeface="Arial"/>
              <a:buChar char="•"/>
            </a:pPr>
            <a:r>
              <a:rPr lang="en-US" sz="2400" dirty="0">
                <a:cs typeface="Calibri"/>
              </a:rPr>
              <a:t>Finally had an </a:t>
            </a:r>
            <a:r>
              <a:rPr lang="en-US" sz="2400" b="1" dirty="0">
                <a:cs typeface="Calibri"/>
              </a:rPr>
              <a:t>open discussion</a:t>
            </a:r>
            <a:r>
              <a:rPr lang="en-US" sz="2400" dirty="0">
                <a:cs typeface="Calibri"/>
              </a:rPr>
              <a:t> where coaches were given the opportunity to talk openly about ideas and best practices presented</a:t>
            </a:r>
          </a:p>
          <a:p>
            <a:pPr marL="2571750" lvl="5" indent="-285750">
              <a:buFont typeface="Arial"/>
              <a:buChar char="•"/>
            </a:pPr>
            <a:r>
              <a:rPr lang="en-US" sz="2400" dirty="0">
                <a:cs typeface="Calibri"/>
              </a:rPr>
              <a:t>Resolved to meet again with Tool Box complete with requests by coaches included.</a:t>
            </a:r>
          </a:p>
        </p:txBody>
      </p:sp>
    </p:spTree>
    <p:extLst>
      <p:ext uri="{BB962C8B-B14F-4D97-AF65-F5344CB8AC3E}">
        <p14:creationId xmlns:p14="http://schemas.microsoft.com/office/powerpoint/2010/main" val="419968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0863865-9675-408D-AE98-F0D15FDE9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20" y="208391"/>
            <a:ext cx="10132381" cy="4050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947F5-E3C8-4CF2-A0E7-921E06524E2C}"/>
              </a:ext>
            </a:extLst>
          </p:cNvPr>
          <p:cNvSpPr txBox="1"/>
          <p:nvPr/>
        </p:nvSpPr>
        <p:spPr>
          <a:xfrm>
            <a:off x="7298924" y="4901954"/>
            <a:ext cx="425240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cs typeface="Calibri"/>
              </a:rPr>
              <a:t>Final Tool Box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3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F1AF-9B11-4B57-ABAF-BDF4301F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3" y="113591"/>
            <a:ext cx="6624222" cy="69672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/>
                <a:cs typeface="Calibri Light"/>
              </a:rPr>
              <a:t>GA Seminar</a:t>
            </a:r>
            <a:endParaRPr lang="en-US" sz="48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2015-6AAF-4763-BF91-0E2CCC516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365" y="745508"/>
            <a:ext cx="5181600" cy="33452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u="sng" dirty="0">
                <a:cs typeface="Calibri"/>
              </a:rPr>
              <a:t>Admissions</a:t>
            </a:r>
            <a:r>
              <a:rPr lang="en-US" sz="1600" b="1" u="sng" dirty="0">
                <a:cs typeface="Calibri"/>
              </a:rPr>
              <a:t>:</a:t>
            </a:r>
            <a:r>
              <a:rPr lang="en-US" sz="1600" dirty="0">
                <a:cs typeface="Calibri"/>
              </a:rPr>
              <a:t> (30 Minutes)</a:t>
            </a:r>
            <a:r>
              <a:rPr lang="en-US" sz="1600" b="1" dirty="0">
                <a:cs typeface="Calibri"/>
              </a:rPr>
              <a:t> </a:t>
            </a:r>
            <a:endParaRPr lang="en-US" sz="1600" dirty="0">
              <a:cs typeface="Calibri"/>
            </a:endParaRPr>
          </a:p>
          <a:p>
            <a:r>
              <a:rPr lang="en-US" sz="1800" dirty="0">
                <a:cs typeface="Calibri"/>
              </a:rPr>
              <a:t>Talk about Common App and go over FAQ’s of application process, </a:t>
            </a:r>
          </a:p>
          <a:p>
            <a:r>
              <a:rPr lang="en-US" sz="1800" dirty="0">
                <a:cs typeface="Calibri"/>
              </a:rPr>
              <a:t>What are most common mistakes when applying? </a:t>
            </a:r>
          </a:p>
          <a:p>
            <a:r>
              <a:rPr lang="en-US" sz="1800" dirty="0">
                <a:cs typeface="Calibri"/>
              </a:rPr>
              <a:t>How to answer recruits' questions without referring them to admissions.</a:t>
            </a:r>
          </a:p>
          <a:p>
            <a:r>
              <a:rPr lang="en-US" sz="1800" dirty="0">
                <a:cs typeface="Calibri"/>
              </a:rPr>
              <a:t> Explain baseline GPA/Test scores for admittance. Mock Application? </a:t>
            </a:r>
          </a:p>
          <a:p>
            <a:r>
              <a:rPr lang="en-US" sz="1800" dirty="0">
                <a:cs typeface="Calibri"/>
              </a:rPr>
              <a:t>Explain Otterbein’s most commonly applied majors and how those differ.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4283D-1A7F-45DA-84C9-26DDB5A3C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0103" y="35295"/>
            <a:ext cx="6320900" cy="62452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000" b="1" u="sng" dirty="0">
                <a:cs typeface="Calibri" panose="020F0502020204030204"/>
              </a:rPr>
              <a:t>Financial Aid</a:t>
            </a:r>
            <a:r>
              <a:rPr lang="en-US" sz="2000" b="1" dirty="0">
                <a:cs typeface="Calibri" panose="020F0502020204030204"/>
              </a:rPr>
              <a:t>: </a:t>
            </a:r>
            <a:r>
              <a:rPr lang="en-US" sz="2000" dirty="0">
                <a:cs typeface="Calibri" panose="020F0502020204030204"/>
              </a:rPr>
              <a:t>(20-30 Minutes)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Explain how students are packaged.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Explain timelines of when a package can be expected in accordance to acceptance date, how can we relay this information to parents. 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How to use financial aid estimator. Best way to explain to parents and recruits how to use it.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 Explain scholarships: what do students gets, how to qualify for scholarships.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How does appeal process work, how to go about it?</a:t>
            </a:r>
          </a:p>
          <a:p>
            <a:pPr marL="0" indent="0">
              <a:buNone/>
            </a:pPr>
            <a:r>
              <a:rPr lang="en-US" sz="2000" b="1" u="sng" dirty="0">
                <a:cs typeface="Calibri" panose="020F0502020204030204"/>
              </a:rPr>
              <a:t>Center for Career and Professional Development (Ryan Brechbill):</a:t>
            </a:r>
            <a:r>
              <a:rPr lang="en-US" sz="2000" dirty="0">
                <a:cs typeface="Calibri" panose="020F0502020204030204"/>
              </a:rPr>
              <a:t> (10-15 Minutes)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 Talk about resources Otterbein provides to students to help them be successful after graduation.</a:t>
            </a:r>
          </a:p>
          <a:p>
            <a:pPr marL="0" indent="0">
              <a:buNone/>
            </a:pPr>
            <a:r>
              <a:rPr lang="en-US" sz="2000" b="1" u="sng" dirty="0">
                <a:cs typeface="Calibri" panose="020F0502020204030204"/>
              </a:rPr>
              <a:t>President Comerford</a:t>
            </a:r>
            <a:r>
              <a:rPr lang="en-US" sz="2000" dirty="0">
                <a:cs typeface="Calibri" panose="020F0502020204030204"/>
              </a:rPr>
              <a:t>: (10 Minutes)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What is his vision for the University? What does he think we should be selling about Otterbein?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Where does Athletics fit in with the vision of our University</a:t>
            </a:r>
          </a:p>
          <a:p>
            <a:pPr marL="0" indent="0">
              <a:buNone/>
            </a:pPr>
            <a:r>
              <a:rPr lang="en-US" sz="2000" b="1" u="sng" dirty="0">
                <a:cs typeface="Calibri" panose="020F0502020204030204"/>
              </a:rPr>
              <a:t>Mentorship Program (Brandon)</a:t>
            </a:r>
            <a:r>
              <a:rPr lang="en-US" sz="2000" dirty="0">
                <a:cs typeface="Calibri" panose="020F0502020204030204"/>
              </a:rPr>
              <a:t>: (10 Minutes)</a:t>
            </a:r>
          </a:p>
          <a:p>
            <a:pPr>
              <a:buFont typeface="Arial"/>
              <a:buChar char="•"/>
            </a:pPr>
            <a:r>
              <a:rPr lang="en-US" sz="1800" dirty="0">
                <a:cs typeface="Calibri" panose="020F0502020204030204"/>
              </a:rPr>
              <a:t>Talk about athlete mentorship program and how we can sell this to recruits. </a:t>
            </a:r>
          </a:p>
          <a:p>
            <a:pPr marL="0" indent="0">
              <a:buNone/>
            </a:pPr>
            <a:endParaRPr lang="en-US" sz="1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728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4DD2B3-22E9-4C43-A8E5-EBE90DB23786}"/>
              </a:ext>
            </a:extLst>
          </p:cNvPr>
          <p:cNvSpPr txBox="1"/>
          <p:nvPr/>
        </p:nvSpPr>
        <p:spPr>
          <a:xfrm>
            <a:off x="71021" y="-2959"/>
            <a:ext cx="762320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GA Sport Specific Handbook</a:t>
            </a:r>
            <a:endParaRPr lang="en-US" sz="4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47BAB8-BE9F-4EDC-B274-91D84A2D7153}"/>
              </a:ext>
            </a:extLst>
          </p:cNvPr>
          <p:cNvSpPr txBox="1"/>
          <p:nvPr/>
        </p:nvSpPr>
        <p:spPr>
          <a:xfrm>
            <a:off x="477915" y="1269507"/>
            <a:ext cx="9475432" cy="724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E93BE-14FB-49E4-A9A4-73AE59A4BE91}"/>
              </a:ext>
            </a:extLst>
          </p:cNvPr>
          <p:cNvSpPr txBox="1"/>
          <p:nvPr/>
        </p:nvSpPr>
        <p:spPr>
          <a:xfrm>
            <a:off x="477915" y="825623"/>
            <a:ext cx="11406325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Initially goal was to make a  </a:t>
            </a:r>
            <a:r>
              <a:rPr lang="en-US" sz="2800" b="1" dirty="0"/>
              <a:t>curriculum </a:t>
            </a:r>
            <a:r>
              <a:rPr lang="en-US" sz="2800" dirty="0"/>
              <a:t>to prepare GA's for all that would be expected of them in terms of recruiting.</a:t>
            </a:r>
            <a:endParaRPr lang="en-US" sz="28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Quickly found out during interviews that </a:t>
            </a:r>
            <a:r>
              <a:rPr lang="en-US" sz="2800" b="1" dirty="0">
                <a:cs typeface="Calibri"/>
              </a:rPr>
              <a:t>every program is so uniquely</a:t>
            </a:r>
            <a:r>
              <a:rPr lang="en-US" sz="2800" u="sng" dirty="0">
                <a:cs typeface="Calibri"/>
              </a:rPr>
              <a:t> </a:t>
            </a:r>
            <a:r>
              <a:rPr lang="en-US" sz="2800" b="1" dirty="0">
                <a:cs typeface="Calibri"/>
              </a:rPr>
              <a:t>different.</a:t>
            </a:r>
            <a:r>
              <a:rPr lang="en-US" sz="2800" dirty="0">
                <a:cs typeface="Calibri"/>
              </a:rPr>
              <a:t>  The difference make it so that the head coach assigns their GA's to do very different tasks when it comes to recruiting.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One program did have a system in place in which their past GA's would add to a handbook that was passed down to future Graduate Assistants.</a:t>
            </a:r>
          </a:p>
          <a:p>
            <a:pPr marL="2114550" lvl="4" indent="-285750">
              <a:buFont typeface="Arial"/>
              <a:buChar char="•"/>
            </a:pPr>
            <a:r>
              <a:rPr lang="en-US" sz="2800" dirty="0">
                <a:cs typeface="Calibri"/>
              </a:rPr>
              <a:t>Expressed this idea to coaches at Roundtable as a practice they should adopt. The past GA's know better than anyone what was difficult and what they wish somebody would've taught them their first time around.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761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CB9A-5B03-4EC7-883A-CF63669E6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81" y="61805"/>
            <a:ext cx="8821445" cy="74851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alibri"/>
                <a:cs typeface="Calibri Light"/>
              </a:rPr>
              <a:t>What are other universities doing?</a:t>
            </a:r>
            <a:endParaRPr lang="en-US" sz="480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19EF3-D84D-4882-AA0A-8051FC009216}"/>
              </a:ext>
            </a:extLst>
          </p:cNvPr>
          <p:cNvSpPr txBox="1"/>
          <p:nvPr/>
        </p:nvSpPr>
        <p:spPr>
          <a:xfrm>
            <a:off x="980982" y="722050"/>
            <a:ext cx="933486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cs typeface="Calibri" panose="020F0502020204030204"/>
              </a:rPr>
              <a:t>Masters' thesis looking exploring recruiting, examined Ohio Northern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34239-A23F-40E2-BCF2-96C10B9FE573}"/>
              </a:ext>
            </a:extLst>
          </p:cNvPr>
          <p:cNvSpPr txBox="1"/>
          <p:nvPr/>
        </p:nvSpPr>
        <p:spPr>
          <a:xfrm>
            <a:off x="117722" y="1160849"/>
            <a:ext cx="11931586" cy="52322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u="sng" dirty="0">
                <a:cs typeface="Calibri"/>
              </a:rPr>
              <a:t>Findings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Coaches at ONU found it</a:t>
            </a:r>
            <a:r>
              <a:rPr lang="en-US" sz="2400" b="1" dirty="0">
                <a:cs typeface="Calibri"/>
              </a:rPr>
              <a:t> hard to recruit in season</a:t>
            </a:r>
            <a:r>
              <a:rPr lang="en-US" sz="2400" dirty="0">
                <a:cs typeface="Calibri"/>
              </a:rPr>
              <a:t>. Don't have the same support staff as bigger schools and are left to recruit in season.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Coaches were down the middle on whether they</a:t>
            </a:r>
            <a:r>
              <a:rPr lang="en-US" sz="2400" b="1" dirty="0">
                <a:cs typeface="Calibri"/>
              </a:rPr>
              <a:t> felt not having scholarships to award made it difficult</a:t>
            </a:r>
            <a:r>
              <a:rPr lang="en-US" sz="2400" dirty="0">
                <a:cs typeface="Calibri"/>
              </a:rPr>
              <a:t>. Do more seasoned coaches have ways of working around this?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cs typeface="Calibri"/>
              </a:rPr>
              <a:t>Use their facilities as a selling point</a:t>
            </a:r>
            <a:r>
              <a:rPr lang="en-US" sz="2400" dirty="0">
                <a:cs typeface="Calibri"/>
              </a:rPr>
              <a:t>, contrary to data showing facilities may not be the biggest factor. 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cs typeface="Calibri"/>
              </a:rPr>
              <a:t>Lack of funding</a:t>
            </a:r>
            <a:r>
              <a:rPr lang="en-US" sz="2400" dirty="0">
                <a:cs typeface="Calibri"/>
              </a:rPr>
              <a:t> was also a big drawback. Limits what coaches can do when it comes to recruiting. </a:t>
            </a:r>
          </a:p>
          <a:p>
            <a:pPr marL="3028950" lvl="6" indent="-285750">
              <a:buFont typeface="Arial"/>
              <a:buChar char="•"/>
            </a:pPr>
            <a:r>
              <a:rPr lang="en-US" sz="2400" b="1" dirty="0">
                <a:cs typeface="Calibri"/>
              </a:rPr>
              <a:t>Geographical location</a:t>
            </a:r>
            <a:r>
              <a:rPr lang="en-US" sz="2400" dirty="0">
                <a:cs typeface="Calibri"/>
              </a:rPr>
              <a:t> was something coaches felt held them back in recruiting. Ada, Ohio was a tough sell to Student-Athletes.</a:t>
            </a:r>
          </a:p>
          <a:p>
            <a:pPr marL="4000500" lvl="8" indent="-342900">
              <a:buAutoNum type="alphaLcParenR"/>
            </a:pPr>
            <a:r>
              <a:rPr lang="en-US" sz="2400" dirty="0">
                <a:cs typeface="Calibri"/>
              </a:rPr>
              <a:t>One Coach went on to say they lost one of the top recruits in their sport to Ohio State due to location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489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E5CDC-3C86-4AA1-819C-20A0FA318455}"/>
              </a:ext>
            </a:extLst>
          </p:cNvPr>
          <p:cNvSpPr txBox="1"/>
          <p:nvPr/>
        </p:nvSpPr>
        <p:spPr>
          <a:xfrm>
            <a:off x="341214" y="-110592"/>
            <a:ext cx="239928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200" u="sng" dirty="0">
                <a:cs typeface="Calibri"/>
              </a:rPr>
              <a:t>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4FC98C-1117-43C3-A7E0-985566188F8A}"/>
              </a:ext>
            </a:extLst>
          </p:cNvPr>
          <p:cNvSpPr txBox="1"/>
          <p:nvPr/>
        </p:nvSpPr>
        <p:spPr>
          <a:xfrm>
            <a:off x="268302" y="1131451"/>
            <a:ext cx="11705127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cs typeface="Calibri"/>
              </a:rPr>
              <a:t>1. Create a curriculum to better equip coaches, especially graduate </a:t>
            </a:r>
            <a:r>
              <a:rPr lang="en-US" sz="3200">
                <a:cs typeface="Calibri"/>
              </a:rPr>
              <a:t>assistants (GA), to successfully recruit student athletes. </a:t>
            </a:r>
          </a:p>
          <a:p>
            <a:r>
              <a:rPr lang="en-US" sz="3200" dirty="0">
                <a:cs typeface="Calibri"/>
              </a:rPr>
              <a:t>2. Improvement of the Student-Athlete (S-A) Mentorship Program</a:t>
            </a:r>
          </a:p>
          <a:p>
            <a:r>
              <a:rPr lang="en-US" sz="3200" dirty="0">
                <a:cs typeface="Calibri"/>
              </a:rPr>
              <a:t>3. Create knowledge for increasing scholarship opportunities</a:t>
            </a:r>
          </a:p>
          <a:p>
            <a:r>
              <a:rPr lang="en-US" sz="3200" dirty="0">
                <a:cs typeface="Calibri"/>
              </a:rPr>
              <a:t>4. Explore college athletics outside of Otterbein University.</a:t>
            </a:r>
          </a:p>
          <a:p>
            <a:r>
              <a:rPr lang="en-US" sz="3200" dirty="0">
                <a:cs typeface="Calibri"/>
              </a:rPr>
              <a:t>5. Develop a healthy living program for coaches at Otterbein</a:t>
            </a:r>
          </a:p>
        </p:txBody>
      </p:sp>
    </p:spTree>
    <p:extLst>
      <p:ext uri="{BB962C8B-B14F-4D97-AF65-F5344CB8AC3E}">
        <p14:creationId xmlns:p14="http://schemas.microsoft.com/office/powerpoint/2010/main" val="2821973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A3F754-BF7D-498A-B420-A896479DA725}"/>
              </a:ext>
            </a:extLst>
          </p:cNvPr>
          <p:cNvSpPr txBox="1"/>
          <p:nvPr/>
        </p:nvSpPr>
        <p:spPr>
          <a:xfrm>
            <a:off x="78223" y="37762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u="sng" dirty="0"/>
              <a:t>Recruiting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84A33-01B0-4B83-9678-9060012444BD}"/>
              </a:ext>
            </a:extLst>
          </p:cNvPr>
          <p:cNvSpPr txBox="1"/>
          <p:nvPr/>
        </p:nvSpPr>
        <p:spPr>
          <a:xfrm>
            <a:off x="848233" y="1178654"/>
            <a:ext cx="1091615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u="sng" dirty="0"/>
              <a:t>Goals:</a:t>
            </a:r>
            <a:endParaRPr lang="en-US" sz="3600" u="sng">
              <a:cs typeface="Calibri"/>
            </a:endParaRPr>
          </a:p>
          <a:p>
            <a:pPr marL="342900" indent="-342900" algn="ctr">
              <a:buAutoNum type="arabicPeriod"/>
            </a:pPr>
            <a:r>
              <a:rPr lang="en-US" sz="3600">
                <a:cs typeface="Calibri"/>
              </a:rPr>
              <a:t>Create curriculum to help coaches, especially GA's recruit better</a:t>
            </a:r>
          </a:p>
          <a:p>
            <a:pPr marL="342900" indent="-342900" algn="ctr">
              <a:buAutoNum type="arabicPeriod"/>
            </a:pPr>
            <a:r>
              <a:rPr lang="en-US" sz="3600">
                <a:cs typeface="Calibri"/>
              </a:rPr>
              <a:t>Create knowledge of increasing scholarship opportunities</a:t>
            </a:r>
            <a:endParaRPr lang="en-US" sz="3600" dirty="0">
              <a:cs typeface="Calibri"/>
            </a:endParaRPr>
          </a:p>
          <a:p>
            <a:pPr marL="342900" indent="-342900" algn="ctr">
              <a:buAutoNum type="arabicPeriod"/>
            </a:pPr>
            <a:r>
              <a:rPr lang="en-US" sz="3600">
                <a:cs typeface="Calibri"/>
              </a:rPr>
              <a:t>Explore universities outside of Otterbein.</a:t>
            </a:r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410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128387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BD795A9-D952-42C1-B221-FD876C9B112D}"/>
              </a:ext>
            </a:extLst>
          </p:cNvPr>
          <p:cNvSpPr txBox="1"/>
          <p:nvPr/>
        </p:nvSpPr>
        <p:spPr>
          <a:xfrm>
            <a:off x="4117759" y="2682536"/>
            <a:ext cx="3882500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/>
              <a:t>My Experience</a:t>
            </a:r>
          </a:p>
        </p:txBody>
      </p:sp>
    </p:spTree>
    <p:extLst>
      <p:ext uri="{BB962C8B-B14F-4D97-AF65-F5344CB8AC3E}">
        <p14:creationId xmlns:p14="http://schemas.microsoft.com/office/powerpoint/2010/main" val="2467194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108351"/>
            <a:ext cx="6624221" cy="985252"/>
          </a:xfrm>
        </p:spPr>
        <p:txBody>
          <a:bodyPr>
            <a:normAutofit fontScale="90000"/>
          </a:bodyPr>
          <a:lstStyle/>
          <a:p>
            <a:r>
              <a:rPr lang="en-US" sz="4800" u="sng">
                <a:latin typeface="Calibri"/>
                <a:cs typeface="Calibri Light"/>
              </a:rPr>
              <a:t>Literature on 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990A5B-1767-4D33-B4A7-C5F9742EAFC8}"/>
              </a:ext>
            </a:extLst>
          </p:cNvPr>
          <p:cNvSpPr txBox="1"/>
          <p:nvPr/>
        </p:nvSpPr>
        <p:spPr>
          <a:xfrm>
            <a:off x="448324" y="1091953"/>
            <a:ext cx="10111664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Research shows that student-athletes </a:t>
            </a:r>
            <a:r>
              <a:rPr lang="en-US" sz="2400" b="1" dirty="0">
                <a:cs typeface="Calibri"/>
              </a:rPr>
              <a:t>need to know where to go to receive help.</a:t>
            </a:r>
            <a:r>
              <a:rPr lang="en-US" sz="2400" dirty="0">
                <a:cs typeface="Calibri"/>
              </a:rPr>
              <a:t> Once they are aware of their resources, they are more likely to access and see improvement (Van </a:t>
            </a:r>
            <a:r>
              <a:rPr lang="en-US" sz="2400" dirty="0" err="1">
                <a:cs typeface="Calibri"/>
              </a:rPr>
              <a:t>Raalte</a:t>
            </a:r>
            <a:r>
              <a:rPr lang="en-US" sz="2400" dirty="0">
                <a:cs typeface="Calibri"/>
              </a:rPr>
              <a:t>, 2015).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Almost </a:t>
            </a:r>
            <a:r>
              <a:rPr lang="en-US" sz="2400" b="1" dirty="0">
                <a:cs typeface="Calibri"/>
              </a:rPr>
              <a:t>half of college-aged individuals had a psychiatric disorder in the past year</a:t>
            </a:r>
            <a:r>
              <a:rPr lang="en-US" sz="2400" dirty="0">
                <a:cs typeface="Calibri"/>
              </a:rPr>
              <a:t>. The overall rate of psychiatric disorders was not different between college-attending individuals and their non–college-attending peers (Blanco et al., 2008)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Study done with Division I S-As showed that up to </a:t>
            </a:r>
            <a:r>
              <a:rPr lang="en-US" sz="2400" b="1" dirty="0">
                <a:cs typeface="Calibri"/>
              </a:rPr>
              <a:t>23% of S-As exhibit depressive symptoms</a:t>
            </a:r>
            <a:r>
              <a:rPr lang="en-US" sz="2400" dirty="0">
                <a:cs typeface="Calibri"/>
              </a:rPr>
              <a:t> with nearly </a:t>
            </a:r>
            <a:r>
              <a:rPr lang="en-US" sz="2400" b="1" dirty="0">
                <a:cs typeface="Calibri"/>
              </a:rPr>
              <a:t>7%</a:t>
            </a:r>
            <a:r>
              <a:rPr lang="en-US" sz="2400" dirty="0">
                <a:cs typeface="Calibri"/>
              </a:rPr>
              <a:t> exhibiting moderate to </a:t>
            </a:r>
            <a:r>
              <a:rPr lang="en-US" sz="2400" b="1" dirty="0">
                <a:cs typeface="Calibri"/>
              </a:rPr>
              <a:t>severe depressive</a:t>
            </a:r>
            <a:r>
              <a:rPr lang="en-US" sz="2400" dirty="0">
                <a:cs typeface="Calibri"/>
              </a:rPr>
              <a:t> symptoms (Wolanin et al.,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81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100888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196BD-7D2F-4B55-9856-E1884EE8EACB}"/>
              </a:ext>
            </a:extLst>
          </p:cNvPr>
          <p:cNvSpPr txBox="1"/>
          <p:nvPr/>
        </p:nvSpPr>
        <p:spPr>
          <a:xfrm>
            <a:off x="8992949" y="5425709"/>
            <a:ext cx="337033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/>
              <a:t>NCAA GOALS</a:t>
            </a:r>
            <a:endParaRPr lang="en-US" sz="3600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84EA470-E92D-40A0-AEAD-D327791E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277" y="820354"/>
            <a:ext cx="4867358" cy="3659577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8FD6109-5523-42E4-8AA8-770307A13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26" y="821555"/>
            <a:ext cx="4948279" cy="371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6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100888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196BD-7D2F-4B55-9856-E1884EE8EACB}"/>
              </a:ext>
            </a:extLst>
          </p:cNvPr>
          <p:cNvSpPr txBox="1"/>
          <p:nvPr/>
        </p:nvSpPr>
        <p:spPr>
          <a:xfrm>
            <a:off x="8992949" y="5425709"/>
            <a:ext cx="337033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/>
              <a:t>NCAA GOALS</a:t>
            </a:r>
            <a:endParaRPr lang="en-US" sz="3600">
              <a:cs typeface="Calibri"/>
            </a:endParaRPr>
          </a:p>
        </p:txBody>
      </p:sp>
      <p:pic>
        <p:nvPicPr>
          <p:cNvPr id="5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75EED05-4DD1-44C3-A942-2320C14F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41" y="698179"/>
            <a:ext cx="4611111" cy="3465608"/>
          </a:xfrm>
          <a:prstGeom prst="rect">
            <a:avLst/>
          </a:prstGeom>
        </p:spPr>
      </p:pic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F2A0B2-44DC-4964-94D3-077C22E99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68" y="698575"/>
            <a:ext cx="4611111" cy="34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13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100888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196BD-7D2F-4B55-9856-E1884EE8EACB}"/>
              </a:ext>
            </a:extLst>
          </p:cNvPr>
          <p:cNvSpPr txBox="1"/>
          <p:nvPr/>
        </p:nvSpPr>
        <p:spPr>
          <a:xfrm>
            <a:off x="8992949" y="5425709"/>
            <a:ext cx="337033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/>
              <a:t>NCAA GOALS</a:t>
            </a:r>
            <a:endParaRPr lang="en-US" sz="3600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0502524-9D21-4A2A-9BA2-FC7CF1D5B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33" y="735089"/>
            <a:ext cx="4813411" cy="3614318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CB21317-1C79-481E-9396-DDF80F4D0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877" y="732291"/>
            <a:ext cx="4826899" cy="36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9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100888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1E0BD-4CC0-4645-989A-2CD037CC18A8}"/>
              </a:ext>
            </a:extLst>
          </p:cNvPr>
          <p:cNvSpPr txBox="1"/>
          <p:nvPr/>
        </p:nvSpPr>
        <p:spPr>
          <a:xfrm>
            <a:off x="8588347" y="5452682"/>
            <a:ext cx="32691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Kally Fayhee Story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1BE0C36-0649-4E52-8119-637D7DBC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77" y="121811"/>
            <a:ext cx="7578190" cy="5353370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  <a:extLst>
              <a:ext uri="{FF2B5EF4-FFF2-40B4-BE49-F238E27FC236}">
                <a16:creationId xmlns:a16="http://schemas.microsoft.com/office/drawing/2014/main" id="{089C7709-D8BD-42E5-AEF1-E74289D231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9239" y="1441814"/>
            <a:ext cx="3061487" cy="20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128387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7F197-203E-4E93-85AA-D95AA271A912}"/>
              </a:ext>
            </a:extLst>
          </p:cNvPr>
          <p:cNvSpPr txBox="1"/>
          <p:nvPr/>
        </p:nvSpPr>
        <p:spPr>
          <a:xfrm>
            <a:off x="523285" y="873939"/>
            <a:ext cx="1123309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Meeting with </a:t>
            </a:r>
            <a:r>
              <a:rPr lang="en-US" sz="3200" u="sng">
                <a:cs typeface="Calibri"/>
              </a:rPr>
              <a:t>Julie Saker</a:t>
            </a:r>
            <a:r>
              <a:rPr lang="en-US" sz="3200">
                <a:cs typeface="Calibri"/>
              </a:rPr>
              <a:t> to discuss what are resources for S-As.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>
                <a:cs typeface="Calibri"/>
              </a:rPr>
              <a:t>Athletes present </a:t>
            </a:r>
            <a:r>
              <a:rPr lang="en-US" sz="3200" b="1">
                <a:cs typeface="Calibri"/>
              </a:rPr>
              <a:t>unique issue</a:t>
            </a:r>
            <a:r>
              <a:rPr lang="en-US" sz="3200">
                <a:cs typeface="Calibri"/>
              </a:rPr>
              <a:t> because they will talk to coaches/peers but rarely to other professionals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b="1">
                <a:cs typeface="Calibri"/>
              </a:rPr>
              <a:t>Counseling Cente</a:t>
            </a:r>
            <a:r>
              <a:rPr lang="en-US" sz="3200">
                <a:cs typeface="Calibri"/>
              </a:rPr>
              <a:t>r is a great resource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>
                <a:cs typeface="Calibri"/>
              </a:rPr>
              <a:t>Best </a:t>
            </a:r>
            <a:r>
              <a:rPr lang="en-US" sz="3200" b="1">
                <a:cs typeface="Calibri"/>
              </a:rPr>
              <a:t>support system</a:t>
            </a:r>
            <a:r>
              <a:rPr lang="en-US" sz="3200">
                <a:cs typeface="Calibri"/>
              </a:rPr>
              <a:t> is whoever the S-A feel comfortable with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3200">
                <a:cs typeface="Calibri"/>
              </a:rPr>
              <a:t>Need </a:t>
            </a:r>
            <a:r>
              <a:rPr lang="en-US" sz="3200" b="1">
                <a:cs typeface="Calibri"/>
              </a:rPr>
              <a:t>campaigns</a:t>
            </a:r>
            <a:r>
              <a:rPr lang="en-US" sz="3200">
                <a:cs typeface="Calibri"/>
              </a:rPr>
              <a:t> at the beginning of the  year to raise awareness for issues.</a:t>
            </a:r>
            <a:endParaRPr lang="en-US">
              <a:cs typeface="Calibri" panose="020F0502020204030204"/>
            </a:endParaRPr>
          </a:p>
          <a:p>
            <a:pPr lvl="1"/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298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100887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DF49D-45C2-4CC4-B782-F4B5193019B6}"/>
              </a:ext>
            </a:extLst>
          </p:cNvPr>
          <p:cNvSpPr txBox="1"/>
          <p:nvPr/>
        </p:nvSpPr>
        <p:spPr>
          <a:xfrm>
            <a:off x="246807" y="685125"/>
            <a:ext cx="11813021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Meeting with </a:t>
            </a:r>
            <a:r>
              <a:rPr lang="en-US" sz="2800" u="sng"/>
              <a:t>Denise Shively</a:t>
            </a:r>
            <a:r>
              <a:rPr lang="en-US" sz="2800"/>
              <a:t> and Students</a:t>
            </a:r>
            <a:endParaRPr lang="en-US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Desire was to </a:t>
            </a:r>
            <a:r>
              <a:rPr lang="en-US" sz="2400" b="1">
                <a:cs typeface="Calibri"/>
              </a:rPr>
              <a:t>make a video</a:t>
            </a:r>
            <a:r>
              <a:rPr lang="en-US" sz="2400">
                <a:cs typeface="Calibri"/>
              </a:rPr>
              <a:t> like the NCAA that highlighted athletes struggles with mental health issues.</a:t>
            </a:r>
          </a:p>
          <a:p>
            <a:pPr marL="285750" indent="-285750">
              <a:buFont typeface="Arial"/>
              <a:buChar char="•"/>
            </a:pPr>
            <a:r>
              <a:rPr lang="en-US" sz="2400" b="1">
                <a:cs typeface="Calibri"/>
              </a:rPr>
              <a:t>How do we find</a:t>
            </a:r>
            <a:r>
              <a:rPr lang="en-US" sz="2400">
                <a:cs typeface="Calibri"/>
              </a:rPr>
              <a:t> S-As willing to tell their stories?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Students in communications class who were working with </a:t>
            </a:r>
            <a:r>
              <a:rPr lang="en-US" sz="2400" b="1">
                <a:cs typeface="Calibri"/>
              </a:rPr>
              <a:t>Active Minds</a:t>
            </a:r>
            <a:r>
              <a:rPr lang="en-US" sz="2400">
                <a:cs typeface="Calibri"/>
              </a:rPr>
              <a:t> a student run organization on campus focused on decreasing the stigma of mental health issues. </a:t>
            </a:r>
          </a:p>
          <a:p>
            <a:r>
              <a:rPr lang="en-US" sz="2800" b="1">
                <a:cs typeface="Calibri"/>
              </a:rPr>
              <a:t>Memo from Dawn</a:t>
            </a:r>
            <a:r>
              <a:rPr lang="en-US" sz="2800">
                <a:cs typeface="Calibri"/>
              </a:rPr>
              <a:t> asking coaches to be aware of S-As who would be willing to </a:t>
            </a:r>
            <a:r>
              <a:rPr lang="en-US" sz="2800" dirty="0">
                <a:cs typeface="Calibri"/>
              </a:rPr>
              <a:t>share their story</a:t>
            </a:r>
          </a:p>
          <a:p>
            <a:pPr marL="2571750" lvl="5" indent="-285750">
              <a:buFont typeface="Arial"/>
              <a:buChar char="•"/>
            </a:pPr>
            <a:r>
              <a:rPr lang="en-US" sz="2400">
                <a:cs typeface="Calibri"/>
              </a:rPr>
              <a:t>Did not hear back from any coaches</a:t>
            </a:r>
          </a:p>
          <a:p>
            <a:pPr marL="2571750" lvl="5" indent="-285750">
              <a:buFont typeface="Arial"/>
              <a:buChar char="•"/>
            </a:pPr>
            <a:r>
              <a:rPr lang="en-US" sz="2400">
                <a:cs typeface="Calibri"/>
              </a:rPr>
              <a:t>Unable to complete filming process in time frame</a:t>
            </a:r>
          </a:p>
          <a:p>
            <a:pPr marL="2571750" lvl="5" indent="-285750">
              <a:buFont typeface="Arial"/>
              <a:buChar char="•"/>
            </a:pPr>
            <a:r>
              <a:rPr lang="en-US" sz="2400" b="1">
                <a:cs typeface="Calibri"/>
              </a:rPr>
              <a:t>How can we raise awareness?</a:t>
            </a:r>
            <a:endParaRPr lang="en-US" sz="2400" b="1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35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148753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6D39E-0AB5-440C-BA79-C664279DD7F2}"/>
              </a:ext>
            </a:extLst>
          </p:cNvPr>
          <p:cNvSpPr txBox="1"/>
          <p:nvPr/>
        </p:nvSpPr>
        <p:spPr>
          <a:xfrm>
            <a:off x="186117" y="499983"/>
            <a:ext cx="11900685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Meeting with </a:t>
            </a:r>
            <a:r>
              <a:rPr lang="en-US" sz="3200" u="sng">
                <a:cs typeface="Calibri"/>
              </a:rPr>
              <a:t>Chuck Goodwin</a:t>
            </a:r>
            <a:r>
              <a:rPr lang="en-US" sz="3200">
                <a:cs typeface="Calibri"/>
              </a:rPr>
              <a:t> head athletic trainer</a:t>
            </a:r>
          </a:p>
          <a:p>
            <a:pPr marL="285750" indent="-285750">
              <a:buFont typeface="Arial"/>
              <a:buChar char="•"/>
            </a:pPr>
            <a:r>
              <a:rPr lang="en-US" sz="2800" b="1">
                <a:cs typeface="Calibri"/>
              </a:rPr>
              <a:t>What is standard protocol </a:t>
            </a:r>
            <a:r>
              <a:rPr lang="en-US" sz="2800">
                <a:cs typeface="Calibri"/>
              </a:rPr>
              <a:t>for assessing athlete's mental health status upon arrival at Otterbein?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What are we doing for </a:t>
            </a:r>
            <a:r>
              <a:rPr lang="en-US" sz="2800" b="1">
                <a:cs typeface="Calibri"/>
              </a:rPr>
              <a:t>athletes who have shown to be more at risk</a:t>
            </a:r>
            <a:r>
              <a:rPr lang="en-US" sz="2800">
                <a:cs typeface="Calibri"/>
              </a:rPr>
              <a:t>?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Issues that can be caused because of </a:t>
            </a:r>
            <a:r>
              <a:rPr lang="en-US" sz="2800" b="1">
                <a:cs typeface="Calibri"/>
              </a:rPr>
              <a:t>confidentiality.</a:t>
            </a:r>
            <a:r>
              <a:rPr lang="en-US" sz="2800" dirty="0"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Desire of athletic training staff to better assess and treat student-athletes who struggle with their mental health.</a:t>
            </a:r>
            <a:endParaRPr lang="en-US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8A79DCD-E98E-4DB4-852D-241152C9B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639" y="3589829"/>
            <a:ext cx="2743200" cy="2880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F67374-2ED7-48CB-8BEA-A07CBDECB86F}"/>
              </a:ext>
            </a:extLst>
          </p:cNvPr>
          <p:cNvSpPr txBox="1"/>
          <p:nvPr/>
        </p:nvSpPr>
        <p:spPr>
          <a:xfrm>
            <a:off x="3250367" y="4599483"/>
            <a:ext cx="8756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GAD-7</a:t>
            </a: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887CBA5-5304-4D5D-B3D6-72054E60E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958" y="3088187"/>
            <a:ext cx="2399676" cy="3579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271FB8-8E47-4EF3-B9F0-07B7DEA61A89}"/>
              </a:ext>
            </a:extLst>
          </p:cNvPr>
          <p:cNvSpPr txBox="1"/>
          <p:nvPr/>
        </p:nvSpPr>
        <p:spPr>
          <a:xfrm>
            <a:off x="7078324" y="4598701"/>
            <a:ext cx="9131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PHQ-9</a:t>
            </a:r>
          </a:p>
        </p:txBody>
      </p:sp>
    </p:spTree>
    <p:extLst>
      <p:ext uri="{BB962C8B-B14F-4D97-AF65-F5344CB8AC3E}">
        <p14:creationId xmlns:p14="http://schemas.microsoft.com/office/powerpoint/2010/main" val="270855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7A398-0620-4594-96AE-0717770BABCE}"/>
              </a:ext>
            </a:extLst>
          </p:cNvPr>
          <p:cNvSpPr txBox="1"/>
          <p:nvPr/>
        </p:nvSpPr>
        <p:spPr>
          <a:xfrm>
            <a:off x="199604" y="51249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u="sng" dirty="0"/>
              <a:t>Recruiting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8C99E5-D9BD-4843-B66A-09A0F7BADE56}"/>
              </a:ext>
            </a:extLst>
          </p:cNvPr>
          <p:cNvSpPr txBox="1"/>
          <p:nvPr/>
        </p:nvSpPr>
        <p:spPr>
          <a:xfrm>
            <a:off x="1657435" y="1416331"/>
            <a:ext cx="9001039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Any solicitation of prospective student-athletes or their parents by an institutional staff member or by a representative of the institution’s athletics interests for the purpose of securing a prospective student-athlete’s enrollment and ultimate participation in the institution’s intercollegiate athletics program (NCAA, 2018)</a:t>
            </a:r>
            <a:endParaRPr lang="en-US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508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128387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76B80-88B1-42B4-9AE8-07403E34DE1C}"/>
              </a:ext>
            </a:extLst>
          </p:cNvPr>
          <p:cNvSpPr txBox="1"/>
          <p:nvPr/>
        </p:nvSpPr>
        <p:spPr>
          <a:xfrm>
            <a:off x="7448718" y="125425"/>
            <a:ext cx="40783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Athletes Connected</a:t>
            </a:r>
            <a:endParaRPr lang="en-US" sz="36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183D7-72B9-4A78-B644-21C3AC1361D1}"/>
              </a:ext>
            </a:extLst>
          </p:cNvPr>
          <p:cNvSpPr txBox="1"/>
          <p:nvPr/>
        </p:nvSpPr>
        <p:spPr>
          <a:xfrm>
            <a:off x="6949708" y="900915"/>
            <a:ext cx="5083147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400">
                <a:latin typeface="Calibri"/>
                <a:cs typeface="Calibri"/>
              </a:rPr>
              <a:t>  Brief, </a:t>
            </a:r>
            <a:r>
              <a:rPr lang="en-US" sz="2400" b="1">
                <a:latin typeface="Calibri"/>
                <a:cs typeface="Calibri"/>
              </a:rPr>
              <a:t>engaging videos</a:t>
            </a:r>
            <a:r>
              <a:rPr lang="en-US" sz="2400">
                <a:latin typeface="Calibri"/>
                <a:cs typeface="Calibri"/>
              </a:rPr>
              <a:t> to reduce stigma, encourage </a:t>
            </a:r>
            <a:r>
              <a:rPr lang="en-US" sz="2400" b="1">
                <a:latin typeface="Calibri"/>
                <a:cs typeface="Calibri"/>
              </a:rPr>
              <a:t>help-seeking</a:t>
            </a:r>
            <a:r>
              <a:rPr lang="en-US" sz="2400">
                <a:latin typeface="Calibri"/>
                <a:cs typeface="Calibri"/>
              </a:rPr>
              <a:t> and promote </a:t>
            </a:r>
            <a:r>
              <a:rPr lang="en-US" sz="2400" b="1">
                <a:latin typeface="Calibri"/>
                <a:cs typeface="Calibri"/>
              </a:rPr>
              <a:t>coping skills</a:t>
            </a:r>
            <a:r>
              <a:rPr lang="en-US" sz="2400">
                <a:latin typeface="Calibri"/>
                <a:cs typeface="Calibri"/>
              </a:rPr>
              <a:t>;</a:t>
            </a:r>
            <a:r>
              <a:rPr lang="en-US" sz="2400" dirty="0">
                <a:latin typeface="Calibri"/>
                <a:cs typeface="Calibri"/>
              </a:rPr>
              <a:t> </a:t>
            </a:r>
          </a:p>
          <a:p>
            <a:pPr>
              <a:buChar char="•"/>
            </a:pPr>
            <a:r>
              <a:rPr lang="en-US" sz="2400" dirty="0">
                <a:latin typeface="Calibri"/>
                <a:cs typeface="Calibri"/>
              </a:rPr>
              <a:t>  </a:t>
            </a:r>
            <a:r>
              <a:rPr lang="en-US" sz="2400" b="1">
                <a:latin typeface="Calibri"/>
                <a:cs typeface="Calibri"/>
              </a:rPr>
              <a:t>Informational presentations for all coaches and athletes</a:t>
            </a:r>
            <a:r>
              <a:rPr lang="en-US" sz="2400">
                <a:latin typeface="Calibri"/>
                <a:cs typeface="Calibri"/>
              </a:rPr>
              <a:t>; and </a:t>
            </a:r>
            <a:endParaRPr lang="en-US" sz="2400" dirty="0">
              <a:latin typeface="Calibri"/>
              <a:cs typeface="Calibri"/>
            </a:endParaRPr>
          </a:p>
          <a:p>
            <a:pPr>
              <a:buChar char="•"/>
            </a:pPr>
            <a:r>
              <a:rPr lang="en-US" sz="2400" dirty="0">
                <a:latin typeface="Calibri"/>
                <a:cs typeface="Calibri"/>
              </a:rPr>
              <a:t>  </a:t>
            </a:r>
            <a:r>
              <a:rPr lang="en-US" sz="2400" b="1">
                <a:latin typeface="Calibri"/>
                <a:cs typeface="Calibri"/>
              </a:rPr>
              <a:t>Informal, drop-in support groups offered on a bi-weekly</a:t>
            </a:r>
            <a:r>
              <a:rPr lang="en-US" sz="2400">
                <a:latin typeface="Calibri"/>
                <a:cs typeface="Calibri"/>
              </a:rPr>
              <a:t> basis, designed to specifically address the unique concerns of student athletes. 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016ADEB-B69F-4A9D-8F28-5986B891A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63" y="898915"/>
            <a:ext cx="3889569" cy="44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29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181807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76B80-88B1-42B4-9AE8-07403E34DE1C}"/>
              </a:ext>
            </a:extLst>
          </p:cNvPr>
          <p:cNvSpPr txBox="1"/>
          <p:nvPr/>
        </p:nvSpPr>
        <p:spPr>
          <a:xfrm>
            <a:off x="8011678" y="5660565"/>
            <a:ext cx="40783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Athletes Connected</a:t>
            </a:r>
            <a:endParaRPr lang="en-US" sz="36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1285A-097B-4A7B-9D0C-F0009D59D663}"/>
              </a:ext>
            </a:extLst>
          </p:cNvPr>
          <p:cNvSpPr txBox="1"/>
          <p:nvPr/>
        </p:nvSpPr>
        <p:spPr>
          <a:xfrm>
            <a:off x="179374" y="543516"/>
            <a:ext cx="2992704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libri"/>
                <a:cs typeface="Calibri"/>
              </a:rPr>
              <a:t>Videos </a:t>
            </a:r>
            <a:r>
              <a:rPr lang="en-US" sz="1600">
                <a:latin typeface="Calibri"/>
                <a:cs typeface="Calibri"/>
              </a:rPr>
              <a:t>were shown to every U-M coach and athletic team as part of a presentation focusing on: </a:t>
            </a:r>
          </a:p>
          <a:p>
            <a:pPr lvl="1">
              <a:buChar char="•"/>
            </a:pPr>
            <a:r>
              <a:rPr lang="en-US" sz="1600">
                <a:latin typeface="Calibri"/>
                <a:cs typeface="Calibri"/>
              </a:rPr>
              <a:t>  How to </a:t>
            </a:r>
            <a:r>
              <a:rPr lang="en-US" sz="1600" b="1">
                <a:latin typeface="Calibri"/>
                <a:cs typeface="Calibri"/>
              </a:rPr>
              <a:t>recognize</a:t>
            </a:r>
            <a:r>
              <a:rPr lang="en-US" sz="1600">
                <a:latin typeface="Calibri"/>
                <a:cs typeface="Calibri"/>
              </a:rPr>
              <a:t> the signs and symptoms of depressive illnesses; </a:t>
            </a:r>
          </a:p>
          <a:p>
            <a:pPr lvl="1">
              <a:buChar char="•"/>
            </a:pPr>
            <a:r>
              <a:rPr lang="en-US" sz="1600" dirty="0">
                <a:latin typeface="Calibri"/>
                <a:cs typeface="Calibri"/>
              </a:rPr>
              <a:t>  </a:t>
            </a:r>
            <a:r>
              <a:rPr lang="en-US" sz="1600" b="1">
                <a:latin typeface="Calibri"/>
                <a:cs typeface="Calibri"/>
              </a:rPr>
              <a:t>Strategies </a:t>
            </a:r>
            <a:r>
              <a:rPr lang="en-US" sz="1600">
                <a:latin typeface="Calibri"/>
                <a:cs typeface="Calibri"/>
              </a:rPr>
              <a:t>for prevention, self-care, and help-seeking; </a:t>
            </a:r>
            <a:endParaRPr lang="en-US" sz="1600" dirty="0">
              <a:latin typeface="Calibri"/>
              <a:cs typeface="Calibri"/>
            </a:endParaRPr>
          </a:p>
          <a:p>
            <a:pPr lvl="1">
              <a:buChar char="•"/>
            </a:pPr>
            <a:r>
              <a:rPr lang="en-US" sz="1600" dirty="0">
                <a:latin typeface="Calibri"/>
                <a:cs typeface="Calibri"/>
              </a:rPr>
              <a:t>  </a:t>
            </a:r>
            <a:r>
              <a:rPr lang="en-US" sz="1600">
                <a:latin typeface="Calibri"/>
                <a:cs typeface="Calibri"/>
              </a:rPr>
              <a:t>How to </a:t>
            </a:r>
            <a:r>
              <a:rPr lang="en-US" sz="1600" b="1">
                <a:latin typeface="Calibri"/>
                <a:cs typeface="Calibri"/>
              </a:rPr>
              <a:t>support teammates</a:t>
            </a:r>
            <a:r>
              <a:rPr lang="en-US" sz="1600">
                <a:latin typeface="Calibri"/>
                <a:cs typeface="Calibri"/>
              </a:rPr>
              <a:t> who may be struggling; </a:t>
            </a:r>
          </a:p>
          <a:p>
            <a:pPr lvl="1">
              <a:buChar char="•"/>
            </a:pPr>
            <a:r>
              <a:rPr lang="en-US" sz="1600" dirty="0">
                <a:latin typeface="Calibri"/>
                <a:cs typeface="Calibri"/>
              </a:rPr>
              <a:t>  </a:t>
            </a:r>
            <a:r>
              <a:rPr lang="en-US" sz="1600">
                <a:latin typeface="Calibri"/>
                <a:cs typeface="Calibri"/>
              </a:rPr>
              <a:t>I</a:t>
            </a:r>
            <a:r>
              <a:rPr lang="en-US" sz="1600" b="1">
                <a:latin typeface="Calibri"/>
                <a:cs typeface="Calibri"/>
              </a:rPr>
              <a:t>nformation </a:t>
            </a:r>
            <a:r>
              <a:rPr lang="en-US" sz="1600">
                <a:latin typeface="Calibri"/>
                <a:cs typeface="Calibri"/>
              </a:rPr>
              <a:t>on the Athletes Connected support groups and other campus mental health resources. 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6">
            <a:hlinkClick r:id="" action="ppaction://media"/>
            <a:extLst>
              <a:ext uri="{FF2B5EF4-FFF2-40B4-BE49-F238E27FC236}">
                <a16:creationId xmlns:a16="http://schemas.microsoft.com/office/drawing/2014/main" id="{ED3E6E46-A6A5-494A-B78C-5AFBE09B64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67044" y="1251287"/>
            <a:ext cx="4572000" cy="257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58068-CC20-4D84-9D65-63553D25222D}"/>
              </a:ext>
            </a:extLst>
          </p:cNvPr>
          <p:cNvSpPr txBox="1"/>
          <p:nvPr/>
        </p:nvSpPr>
        <p:spPr>
          <a:xfrm>
            <a:off x="3955073" y="731226"/>
            <a:ext cx="2743199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800" dirty="0"/>
              <a:t>After viewing the videos </a:t>
            </a:r>
            <a:r>
              <a:rPr lang="en-US" sz="2800" b="1" dirty="0"/>
              <a:t>99% of athletes</a:t>
            </a:r>
            <a:r>
              <a:rPr lang="en-US" sz="2800" dirty="0"/>
              <a:t> responded the </a:t>
            </a:r>
            <a:r>
              <a:rPr lang="en-US" sz="2800" b="1" dirty="0"/>
              <a:t>material was engaging and relevant</a:t>
            </a:r>
            <a:r>
              <a:rPr lang="en-US" sz="2800" dirty="0"/>
              <a:t> to themselves and other S-As.</a:t>
            </a:r>
            <a:endParaRPr lang="en-US" dirty="0"/>
          </a:p>
          <a:p>
            <a:pPr algn="ctr"/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EFBB9-3B09-4E54-B1A3-7D7356F46046}"/>
              </a:ext>
            </a:extLst>
          </p:cNvPr>
          <p:cNvSpPr txBox="1"/>
          <p:nvPr/>
        </p:nvSpPr>
        <p:spPr>
          <a:xfrm>
            <a:off x="7176937" y="3907808"/>
            <a:ext cx="458225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96% of S-As</a:t>
            </a:r>
            <a:r>
              <a:rPr lang="en-US" sz="2800" dirty="0"/>
              <a:t> reported they were </a:t>
            </a:r>
            <a:r>
              <a:rPr lang="en-US" sz="2800" b="1" dirty="0"/>
              <a:t>likely to use the information</a:t>
            </a:r>
            <a:endParaRPr lang="en-US" sz="2800" b="1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135BA-88F3-4F1A-96F2-172E0060A3CD}"/>
              </a:ext>
            </a:extLst>
          </p:cNvPr>
          <p:cNvSpPr txBox="1"/>
          <p:nvPr/>
        </p:nvSpPr>
        <p:spPr>
          <a:xfrm>
            <a:off x="8759252" y="3481467"/>
            <a:ext cx="1543987" cy="3755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Will Heininger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BCDF8-768D-4ECA-A45D-ED16FDE58CF8}"/>
              </a:ext>
            </a:extLst>
          </p:cNvPr>
          <p:cNvSpPr txBox="1"/>
          <p:nvPr/>
        </p:nvSpPr>
        <p:spPr>
          <a:xfrm>
            <a:off x="8328286" y="-9119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/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1839593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128387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76B80-88B1-42B4-9AE8-07403E34DE1C}"/>
              </a:ext>
            </a:extLst>
          </p:cNvPr>
          <p:cNvSpPr txBox="1"/>
          <p:nvPr/>
        </p:nvSpPr>
        <p:spPr>
          <a:xfrm>
            <a:off x="8042199" y="5400809"/>
            <a:ext cx="40783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Athletes Connected</a:t>
            </a:r>
            <a:endParaRPr lang="en-US" sz="36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827F6-3F6E-4A31-AC31-C156EE5D3C93}"/>
              </a:ext>
            </a:extLst>
          </p:cNvPr>
          <p:cNvSpPr txBox="1"/>
          <p:nvPr/>
        </p:nvSpPr>
        <p:spPr>
          <a:xfrm>
            <a:off x="5664049" y="298938"/>
            <a:ext cx="645614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/>
              <a:t>Voluntary Support Groups</a:t>
            </a:r>
            <a:endParaRPr lang="en-US" sz="44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E9DF4-0D78-4936-98F6-DF170C99A348}"/>
              </a:ext>
            </a:extLst>
          </p:cNvPr>
          <p:cNvSpPr txBox="1"/>
          <p:nvPr/>
        </p:nvSpPr>
        <p:spPr>
          <a:xfrm>
            <a:off x="82665" y="1258732"/>
            <a:ext cx="1182903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cs typeface="Calibri"/>
              </a:rPr>
              <a:t>92% of student athlete attendees reported that they </a:t>
            </a:r>
            <a:r>
              <a:rPr lang="en-US" sz="2400" b="1">
                <a:cs typeface="Calibri"/>
              </a:rPr>
              <a:t>expect to apply the lessons or coping skills that they learned </a:t>
            </a:r>
            <a:r>
              <a:rPr lang="en-US" sz="2400">
                <a:cs typeface="Calibri"/>
              </a:rPr>
              <a:t>during the groups </a:t>
            </a:r>
            <a:endParaRPr lang="en-US"/>
          </a:p>
          <a:p>
            <a:pPr algn="ctr"/>
            <a:r>
              <a:rPr lang="en-US" sz="2400" b="1" u="sng">
                <a:cs typeface="Calibri"/>
              </a:rPr>
              <a:t>Quotes</a:t>
            </a:r>
            <a:endParaRPr lang="en-US" sz="2400" b="1" u="sng" dirty="0"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400">
                <a:cs typeface="Calibri"/>
              </a:rPr>
              <a:t>“Everyone can have difficulties, and mental illnesses can be similar to physical ailments.” </a:t>
            </a:r>
            <a:endParaRPr lang="en-US" sz="2400" dirty="0"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400">
                <a:cs typeface="Calibri"/>
              </a:rPr>
              <a:t>“I learned that my sport doesn’t define who I am.” </a:t>
            </a:r>
            <a:endParaRPr lang="en-US" sz="2400" dirty="0">
              <a:cs typeface="Calibri"/>
            </a:endParaRPr>
          </a:p>
          <a:p>
            <a:pPr algn="ctr">
              <a:buFont typeface="Arial"/>
              <a:buChar char="•"/>
            </a:pPr>
            <a:r>
              <a:rPr lang="en-US" sz="2400">
                <a:cs typeface="Calibri"/>
              </a:rPr>
              <a:t>“Just learning to share and talk about things that were upsetting me was a big thing that I took away from the group.” </a:t>
            </a:r>
            <a:endParaRPr lang="en-US">
              <a:cs typeface="Calibri" panose="020F0502020204030204"/>
            </a:endParaRPr>
          </a:p>
          <a:p>
            <a:pPr marL="342900" indent="-342900" algn="ctr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011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128387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E2C46-431A-4309-936A-0F521A7C4620}"/>
              </a:ext>
            </a:extLst>
          </p:cNvPr>
          <p:cNvSpPr txBox="1"/>
          <p:nvPr/>
        </p:nvSpPr>
        <p:spPr>
          <a:xfrm>
            <a:off x="1271798" y="1049266"/>
            <a:ext cx="96484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Meeting with </a:t>
            </a:r>
            <a:r>
              <a:rPr lang="en-US" sz="2800" u="sng" dirty="0">
                <a:cs typeface="Calibri"/>
              </a:rPr>
              <a:t>Dr. Kathleen </a:t>
            </a:r>
            <a:r>
              <a:rPr lang="en-US" sz="2800" u="sng">
                <a:cs typeface="Calibri"/>
              </a:rPr>
              <a:t>Ryan</a:t>
            </a:r>
            <a:r>
              <a:rPr lang="en-US" sz="2800">
                <a:cs typeface="Calibri"/>
              </a:rPr>
              <a:t> of Otterbein Counseling Center</a:t>
            </a:r>
            <a:endParaRPr lang="en-US" sz="28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07B19-059B-4BED-AA71-853454659EBA}"/>
              </a:ext>
            </a:extLst>
          </p:cNvPr>
          <p:cNvSpPr txBox="1"/>
          <p:nvPr/>
        </p:nvSpPr>
        <p:spPr>
          <a:xfrm>
            <a:off x="322248" y="1552745"/>
            <a:ext cx="1101730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Work in </a:t>
            </a:r>
            <a:r>
              <a:rPr lang="en-US" sz="2400" b="1">
                <a:cs typeface="Calibri"/>
              </a:rPr>
              <a:t>small groups</a:t>
            </a:r>
            <a:r>
              <a:rPr lang="en-US" sz="2400">
                <a:cs typeface="Calibri"/>
              </a:rPr>
              <a:t> can be very powerful</a:t>
            </a:r>
          </a:p>
          <a:p>
            <a:pPr marL="285750" indent="-285750">
              <a:buFont typeface="Arial"/>
              <a:buChar char="•"/>
            </a:pPr>
            <a:r>
              <a:rPr lang="en-US" sz="2400" b="1">
                <a:cs typeface="Calibri"/>
              </a:rPr>
              <a:t>Athletes talk with other athletes</a:t>
            </a:r>
            <a:r>
              <a:rPr lang="en-US" sz="2400">
                <a:cs typeface="Calibri"/>
              </a:rPr>
              <a:t> about their problems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Would </a:t>
            </a:r>
            <a:r>
              <a:rPr lang="en-US" sz="2400" b="1">
                <a:cs typeface="Calibri"/>
              </a:rPr>
              <a:t>love to get Counseling Center involved in Programming for Student-Athletes</a:t>
            </a:r>
            <a:r>
              <a:rPr lang="en-US" sz="2400">
                <a:cs typeface="Calibri"/>
              </a:rPr>
              <a:t> since very few Student-Athletes frequent the Counseling Center</a:t>
            </a:r>
            <a:endParaRPr lang="en-US" sz="24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81ADF-02A6-4805-993E-C4C454A89C0D}"/>
              </a:ext>
            </a:extLst>
          </p:cNvPr>
          <p:cNvSpPr txBox="1"/>
          <p:nvPr/>
        </p:nvSpPr>
        <p:spPr>
          <a:xfrm>
            <a:off x="3735655" y="3100008"/>
            <a:ext cx="8205322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/>
              <a:t>Fall Programming 2019</a:t>
            </a:r>
            <a:endParaRPr lang="en-US" sz="2400" b="1" u="sng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6-week program where players come to talk about prediscussed issues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Issues will be decided before hand after deciding what students need.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1 Hr – 1:15 Hr sessions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Topics range from: How to manage stress, Communication with Faculty, recovering from break-ups and how to cope with change.</a:t>
            </a:r>
            <a:endParaRPr lang="en-US" sz="22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500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58990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C6512B-1AC0-4BD9-96F8-1F14CEC60CF0}"/>
              </a:ext>
            </a:extLst>
          </p:cNvPr>
          <p:cNvSpPr txBox="1"/>
          <p:nvPr/>
        </p:nvSpPr>
        <p:spPr>
          <a:xfrm>
            <a:off x="725586" y="644332"/>
            <a:ext cx="110914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/>
              <a:t>Conversation with </a:t>
            </a:r>
            <a:r>
              <a:rPr lang="en-US" sz="3600" u="sng" dirty="0"/>
              <a:t>Emily </a:t>
            </a:r>
            <a:r>
              <a:rPr lang="en-US" sz="3600" u="sng"/>
              <a:t>Klueh</a:t>
            </a:r>
            <a:r>
              <a:rPr lang="en-US" sz="3600"/>
              <a:t>: Program Director of Athletes Connected</a:t>
            </a:r>
            <a:endParaRPr lang="en-US" sz="36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97B02-5EB3-4A35-9539-CA830DEFE503}"/>
              </a:ext>
            </a:extLst>
          </p:cNvPr>
          <p:cNvSpPr txBox="1"/>
          <p:nvPr/>
        </p:nvSpPr>
        <p:spPr>
          <a:xfrm>
            <a:off x="389682" y="1666056"/>
            <a:ext cx="1159049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>
                <a:cs typeface="Calibri"/>
              </a:rPr>
              <a:t>Meet with SAAC</a:t>
            </a:r>
            <a:r>
              <a:rPr lang="en-US" sz="2800">
                <a:cs typeface="Calibri"/>
              </a:rPr>
              <a:t> to be able hear from student-athletes </a:t>
            </a:r>
            <a:r>
              <a:rPr lang="en-US" sz="2800" b="1">
                <a:cs typeface="Calibri"/>
              </a:rPr>
              <a:t>what issues are pressing</a:t>
            </a:r>
            <a:r>
              <a:rPr lang="en-US" sz="2800">
                <a:cs typeface="Calibri"/>
              </a:rPr>
              <a:t> on Otterbein Campus.</a:t>
            </a:r>
          </a:p>
          <a:p>
            <a:pPr marL="285750" indent="-285750">
              <a:buFont typeface="Arial"/>
              <a:buChar char="•"/>
            </a:pPr>
            <a:r>
              <a:rPr lang="en-US" sz="2800" b="1">
                <a:cs typeface="Calibri"/>
              </a:rPr>
              <a:t>Help with perception/stigma</a:t>
            </a:r>
            <a:r>
              <a:rPr lang="en-US" sz="2800">
                <a:cs typeface="Calibri"/>
              </a:rPr>
              <a:t> by helping student-athletes understand they </a:t>
            </a:r>
            <a:r>
              <a:rPr lang="en-US" sz="2800" b="1">
                <a:cs typeface="Calibri"/>
              </a:rPr>
              <a:t>won't be viewed as weak or lose playing time</a:t>
            </a:r>
            <a:r>
              <a:rPr lang="en-US" sz="2800">
                <a:cs typeface="Calibri"/>
              </a:rPr>
              <a:t> by talking about their mental </a:t>
            </a:r>
            <a:r>
              <a:rPr lang="en-US" sz="2800" dirty="0">
                <a:cs typeface="Calibri"/>
              </a:rPr>
              <a:t>health.</a:t>
            </a:r>
          </a:p>
          <a:p>
            <a:pPr marL="285750" indent="-285750">
              <a:buFont typeface="Arial"/>
              <a:buChar char="•"/>
            </a:pPr>
            <a:r>
              <a:rPr lang="en-US" sz="2800" b="1">
                <a:solidFill>
                  <a:srgbClr val="92D050"/>
                </a:solidFill>
                <a:cs typeface="Calibri"/>
              </a:rPr>
              <a:t>Lime Green</a:t>
            </a:r>
            <a:r>
              <a:rPr lang="en-US" sz="2800">
                <a:cs typeface="Calibri"/>
              </a:rPr>
              <a:t> bandana's or wristbands to raise awareness for Mental Health</a:t>
            </a:r>
            <a:endParaRPr lang="en-US" sz="28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678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128387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460D7-BF62-43BF-B22D-1F715E3A0D3F}"/>
              </a:ext>
            </a:extLst>
          </p:cNvPr>
          <p:cNvSpPr txBox="1"/>
          <p:nvPr/>
        </p:nvSpPr>
        <p:spPr>
          <a:xfrm>
            <a:off x="4265852" y="5412222"/>
            <a:ext cx="81446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NCAA Monthly Webinar on Mental Health</a:t>
            </a:r>
            <a:endParaRPr lang="en-US" sz="3600">
              <a:cs typeface="Calibri"/>
            </a:endParaRP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E5250B8-4950-40F0-8D37-9646E708C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593" y="967991"/>
            <a:ext cx="7850063" cy="44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7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60A-A377-4F4B-8FB2-81CCCE7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5" y="-69440"/>
            <a:ext cx="3709387" cy="926068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latin typeface="Calibri"/>
                <a:cs typeface="Calibri Light"/>
              </a:rPr>
              <a:t>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0AC35B-63B1-49A7-89C4-7A5EB93B2AA0}"/>
              </a:ext>
            </a:extLst>
          </p:cNvPr>
          <p:cNvSpPr txBox="1"/>
          <p:nvPr/>
        </p:nvSpPr>
        <p:spPr>
          <a:xfrm>
            <a:off x="6862046" y="-145411"/>
            <a:ext cx="517080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u="sng"/>
              <a:t>Going Forward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86EE8-5F15-4246-B783-D2C596E4839F}"/>
              </a:ext>
            </a:extLst>
          </p:cNvPr>
          <p:cNvSpPr txBox="1"/>
          <p:nvPr/>
        </p:nvSpPr>
        <p:spPr>
          <a:xfrm>
            <a:off x="113529" y="827027"/>
            <a:ext cx="1135447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Raise awareness for Counseling Center by having introductory meeting with Dr Ryan and S-A's at beginning of Academice year.</a:t>
            </a:r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Change way we evaluate players through NCAA recommended evaluations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Small Group Programming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Get involved with Active Minds to help break the stigma of </a:t>
            </a:r>
          </a:p>
          <a:p>
            <a:r>
              <a:rPr lang="en-US" sz="2400">
                <a:cs typeface="Calibri"/>
              </a:rPr>
              <a:t>     Mental Health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Awareness campaign through bandanas and wristbands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Incorporate SAAC and FAR representatives to help incorporate ideas.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Cardy Cares Campaign</a:t>
            </a:r>
            <a:endParaRPr lang="en-US" sz="2400" dirty="0">
              <a:cs typeface="Calibri"/>
            </a:endParaRPr>
          </a:p>
          <a:p>
            <a:pPr marL="2571750" lvl="5" indent="-285750">
              <a:buFont typeface="Arial"/>
              <a:buChar char="•"/>
            </a:pPr>
            <a:r>
              <a:rPr lang="en-US" sz="2400">
                <a:cs typeface="Calibri"/>
              </a:rPr>
              <a:t>Evaluate reporting procedures</a:t>
            </a:r>
          </a:p>
          <a:p>
            <a:pPr marL="2571750" lvl="5" indent="-285750">
              <a:buFont typeface="Arial"/>
              <a:buChar char="•"/>
            </a:pPr>
            <a:r>
              <a:rPr lang="en-US" sz="2400">
                <a:cs typeface="Calibri"/>
              </a:rPr>
              <a:t>Evaluate Emergency protocols for coaches</a:t>
            </a:r>
          </a:p>
          <a:p>
            <a:pPr marL="2571750" lvl="5" indent="-285750">
              <a:buFont typeface="Arial"/>
              <a:buChar char="•"/>
            </a:pPr>
            <a:r>
              <a:rPr lang="en-US" sz="2400">
                <a:cs typeface="Calibri"/>
              </a:rPr>
              <a:t>Informational meetings with Athletic Staff</a:t>
            </a:r>
            <a:endParaRPr lang="en-US" sz="2400" dirty="0">
              <a:cs typeface="Calibri"/>
            </a:endParaRPr>
          </a:p>
        </p:txBody>
      </p:sp>
      <p:pic>
        <p:nvPicPr>
          <p:cNvPr id="8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31A1EF-15A1-4BDC-BD20-A07AE9EB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96" y="2116895"/>
            <a:ext cx="3124199" cy="43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97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C50CC-40A8-4441-BDC5-ABAE82619464}"/>
              </a:ext>
            </a:extLst>
          </p:cNvPr>
          <p:cNvSpPr txBox="1"/>
          <p:nvPr/>
        </p:nvSpPr>
        <p:spPr>
          <a:xfrm>
            <a:off x="3771900" y="-16120"/>
            <a:ext cx="40913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u="sng"/>
              <a:t>What I Learned</a:t>
            </a:r>
            <a:endParaRPr lang="en-US" sz="4800" b="1" u="sng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54D46-1001-4702-8B67-E411A1E01C55}"/>
              </a:ext>
            </a:extLst>
          </p:cNvPr>
          <p:cNvSpPr txBox="1"/>
          <p:nvPr/>
        </p:nvSpPr>
        <p:spPr>
          <a:xfrm>
            <a:off x="64478" y="767861"/>
            <a:ext cx="12128986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u="sng"/>
              <a:t>Recruiting</a:t>
            </a:r>
            <a:endParaRPr lang="en-US" sz="2400" b="1" u="sng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Every </a:t>
            </a:r>
            <a:r>
              <a:rPr lang="en-US" sz="2200" b="1">
                <a:cs typeface="Calibri"/>
              </a:rPr>
              <a:t>program recruits differently</a:t>
            </a:r>
            <a:r>
              <a:rPr lang="en-US" sz="2200">
                <a:cs typeface="Calibri"/>
              </a:rPr>
              <a:t>, GA's need </a:t>
            </a:r>
            <a:r>
              <a:rPr lang="en-US" sz="2200" b="1">
                <a:cs typeface="Calibri"/>
              </a:rPr>
              <a:t>seminar </a:t>
            </a:r>
            <a:r>
              <a:rPr lang="en-US" sz="2200">
                <a:cs typeface="Calibri"/>
              </a:rPr>
              <a:t>and not necessarily a curriculum to better prepare them.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Always will have </a:t>
            </a:r>
            <a:r>
              <a:rPr lang="en-US" sz="2200" b="1">
                <a:cs typeface="Calibri"/>
              </a:rPr>
              <a:t>challenges due to funding</a:t>
            </a:r>
            <a:r>
              <a:rPr lang="en-US" sz="2200">
                <a:cs typeface="Calibri"/>
              </a:rPr>
              <a:t>, how does your program make up for it.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Research shows recruits appreciate </a:t>
            </a:r>
            <a:r>
              <a:rPr lang="en-US" sz="2200" b="1">
                <a:cs typeface="Calibri"/>
              </a:rPr>
              <a:t>location and personal relationships over facilities.</a:t>
            </a:r>
          </a:p>
          <a:p>
            <a:r>
              <a:rPr lang="en-US" sz="2400" b="1" u="sng">
                <a:cs typeface="Calibri"/>
              </a:rPr>
              <a:t>Mental Health</a:t>
            </a:r>
          </a:p>
          <a:p>
            <a:pPr marL="285750" indent="-285750">
              <a:buFont typeface="Arial"/>
              <a:buChar char="•"/>
            </a:pPr>
            <a:r>
              <a:rPr lang="en-US" sz="2200" b="1">
                <a:cs typeface="Calibri"/>
              </a:rPr>
              <a:t>Awareness is key</a:t>
            </a:r>
            <a:r>
              <a:rPr lang="en-US" sz="2200">
                <a:cs typeface="Calibri"/>
              </a:rPr>
              <a:t>: S-As must know where Counseling Center and other resources are.</a:t>
            </a:r>
          </a:p>
          <a:p>
            <a:pPr marL="285750" indent="-285750">
              <a:buFont typeface="Arial"/>
              <a:buChar char="•"/>
            </a:pPr>
            <a:r>
              <a:rPr lang="en-US" sz="2200" b="1">
                <a:cs typeface="Calibri"/>
              </a:rPr>
              <a:t>Coaches must understand signs</a:t>
            </a:r>
            <a:r>
              <a:rPr lang="en-US" sz="2200">
                <a:cs typeface="Calibri"/>
              </a:rPr>
              <a:t> of players struggling with mental health and know what to do. </a:t>
            </a:r>
          </a:p>
          <a:p>
            <a:pPr marL="285750" indent="-285750">
              <a:buFont typeface="Arial"/>
              <a:buChar char="•"/>
            </a:pPr>
            <a:r>
              <a:rPr lang="en-US" sz="2200" b="1">
                <a:cs typeface="Calibri"/>
              </a:rPr>
              <a:t>Students know what students need</a:t>
            </a:r>
            <a:r>
              <a:rPr lang="en-US" sz="2200">
                <a:cs typeface="Calibri"/>
              </a:rPr>
              <a:t>, involve student-athletes in the planning of programming.</a:t>
            </a:r>
            <a:r>
              <a:rPr lang="en-US" sz="2400" dirty="0"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53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6319-E22A-40AD-BCE2-C328B77BA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429" y="1776699"/>
            <a:ext cx="4263453" cy="1325563"/>
          </a:xfrm>
        </p:spPr>
        <p:txBody>
          <a:bodyPr>
            <a:normAutofit fontScale="90000"/>
          </a:bodyPr>
          <a:lstStyle/>
          <a:p>
            <a:r>
              <a:rPr lang="en-US" sz="7200">
                <a:latin typeface="Calibri"/>
                <a:cs typeface="Calibri Light"/>
              </a:rPr>
              <a:t>Questions?</a:t>
            </a:r>
            <a:endParaRPr lang="en-US" sz="7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833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029D-38E0-4E62-BE52-6D43246C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42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Calibri"/>
                <a:cs typeface="Calibri Light"/>
              </a:rPr>
              <a:t>References</a:t>
            </a:r>
            <a:endParaRPr lang="en-US" sz="4800">
              <a:latin typeface="Calibri"/>
              <a:cs typeface="Calibri"/>
            </a:endParaRPr>
          </a:p>
        </p:txBody>
      </p:sp>
      <p:pic>
        <p:nvPicPr>
          <p:cNvPr id="3" name="Picture 4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47BFC343-E973-4BBE-A90A-EB2FA33C4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5" y="610467"/>
            <a:ext cx="5060429" cy="3713330"/>
          </a:xfrm>
          <a:prstGeom prst="rect">
            <a:avLst/>
          </a:prstGeom>
        </p:spPr>
      </p:pic>
      <p:pic>
        <p:nvPicPr>
          <p:cNvPr id="7" name="Picture 7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58A50C3B-4EE3-402F-82B4-2C885FC8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580" y="606167"/>
            <a:ext cx="5532120" cy="37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FAA9BE-6265-4955-B9FE-1160673C91EC}"/>
              </a:ext>
            </a:extLst>
          </p:cNvPr>
          <p:cNvSpPr txBox="1"/>
          <p:nvPr/>
        </p:nvSpPr>
        <p:spPr>
          <a:xfrm>
            <a:off x="280524" y="57992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u="sng" dirty="0">
                <a:cs typeface="Calibri"/>
              </a:rPr>
              <a:t>Recruiting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0E3F5-1BAA-4333-882E-14C4184D146F}"/>
              </a:ext>
            </a:extLst>
          </p:cNvPr>
          <p:cNvSpPr txBox="1"/>
          <p:nvPr/>
        </p:nvSpPr>
        <p:spPr>
          <a:xfrm>
            <a:off x="3298724" y="2680931"/>
            <a:ext cx="577107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cs typeface="Calibri"/>
              </a:rPr>
              <a:t>My Experience</a:t>
            </a:r>
            <a:endParaRPr lang="en-US" sz="6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25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2E6B3A-5FD8-4063-98C1-3212423C62A5}"/>
              </a:ext>
            </a:extLst>
          </p:cNvPr>
          <p:cNvSpPr txBox="1"/>
          <p:nvPr/>
        </p:nvSpPr>
        <p:spPr>
          <a:xfrm>
            <a:off x="241177" y="85817"/>
            <a:ext cx="61389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Literature on Recruiting</a:t>
            </a:r>
            <a:endParaRPr lang="en-US" sz="48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3A05C-5E45-44CD-94EB-E15FD64766C0}"/>
              </a:ext>
            </a:extLst>
          </p:cNvPr>
          <p:cNvSpPr txBox="1"/>
          <p:nvPr/>
        </p:nvSpPr>
        <p:spPr>
          <a:xfrm>
            <a:off x="243489" y="916712"/>
            <a:ext cx="11620868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Survey shows that Division I athletes had </a:t>
            </a:r>
            <a:r>
              <a:rPr lang="en-US" sz="2400" b="1" dirty="0">
                <a:cs typeface="Calibri"/>
              </a:rPr>
              <a:t>six factors</a:t>
            </a:r>
            <a:r>
              <a:rPr lang="en-US" sz="2400" dirty="0">
                <a:cs typeface="Calibri"/>
              </a:rPr>
              <a:t> that helped them decide which school to choose during recruitment process: 1. Major 2. Head Coach 3. Career Opportunities after graduation 4. Social Atmosphere of the team 5. Amount of Financial Scholarship 6. Academic program reputation. (</a:t>
            </a:r>
            <a:r>
              <a:rPr lang="en-US" sz="2400" err="1">
                <a:cs typeface="Calibri"/>
              </a:rPr>
              <a:t>Kankey</a:t>
            </a:r>
            <a:r>
              <a:rPr lang="en-US" sz="2400" dirty="0">
                <a:cs typeface="Calibri"/>
              </a:rPr>
              <a:t>, 2007)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Study which looked at difference among </a:t>
            </a:r>
            <a:r>
              <a:rPr lang="en-US" sz="2400" b="1" dirty="0">
                <a:cs typeface="Calibri"/>
              </a:rPr>
              <a:t>Division I, II and III Lacrosse players</a:t>
            </a:r>
            <a:r>
              <a:rPr lang="en-US" sz="2400" dirty="0">
                <a:cs typeface="Calibri"/>
              </a:rPr>
              <a:t> in which schools they choose. Biggest factors were: Scholarship, athletic team, team atmosphere, academic major and Location (Pauline, 2010)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cs typeface="Calibri"/>
              </a:rPr>
              <a:t>Location and proximity to home</a:t>
            </a:r>
            <a:r>
              <a:rPr lang="en-US" sz="2400" dirty="0">
                <a:cs typeface="Calibri"/>
              </a:rPr>
              <a:t> were the biggest factors in a study conducted amongst Division I football players (Dumond et al., 2008).</a:t>
            </a:r>
          </a:p>
          <a:p>
            <a:pPr marL="2571750" lvl="5" indent="-285750">
              <a:buFont typeface="Arial"/>
              <a:buChar char="•"/>
            </a:pPr>
            <a:r>
              <a:rPr lang="en-US" sz="2400" dirty="0">
                <a:cs typeface="Calibri"/>
              </a:rPr>
              <a:t>Research done in 2012 suggests that </a:t>
            </a:r>
            <a:r>
              <a:rPr lang="en-US" sz="2400" b="1" dirty="0">
                <a:cs typeface="Calibri"/>
              </a:rPr>
              <a:t>opportunity to play immediately</a:t>
            </a:r>
            <a:r>
              <a:rPr lang="en-US" sz="2400" dirty="0">
                <a:cs typeface="Calibri"/>
              </a:rPr>
              <a:t>, </a:t>
            </a:r>
            <a:r>
              <a:rPr lang="en-US" sz="2400" b="1" dirty="0">
                <a:cs typeface="Calibri"/>
              </a:rPr>
              <a:t>scholarships</a:t>
            </a:r>
            <a:r>
              <a:rPr lang="en-US" sz="2400" dirty="0">
                <a:cs typeface="Calibri"/>
              </a:rPr>
              <a:t> given and </a:t>
            </a:r>
            <a:r>
              <a:rPr lang="en-US" sz="2400" b="1" dirty="0">
                <a:cs typeface="Calibri"/>
              </a:rPr>
              <a:t>professional opportunities</a:t>
            </a:r>
            <a:r>
              <a:rPr lang="en-US" sz="2400" dirty="0">
                <a:cs typeface="Calibri"/>
              </a:rPr>
              <a:t> after college were bigger deciding factors than facilities (Schneider, 2012)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07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7462-400E-433B-8CBC-3897E78B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8" y="65691"/>
            <a:ext cx="4068866" cy="4734735"/>
          </a:xfrm>
        </p:spPr>
        <p:txBody>
          <a:bodyPr>
            <a:normAutofit/>
          </a:bodyPr>
          <a:lstStyle/>
          <a:p>
            <a:pPr algn="ctr"/>
            <a:r>
              <a:rPr lang="en-US" sz="5300" u="sng" dirty="0">
                <a:latin typeface="Calibri"/>
                <a:cs typeface="Calibri Light"/>
              </a:rPr>
              <a:t>NCAA GOALS</a:t>
            </a:r>
            <a:br>
              <a:rPr lang="en-US" sz="5300" u="sng" dirty="0">
                <a:latin typeface="Calibri"/>
                <a:cs typeface="Calibri Light"/>
              </a:rPr>
            </a:br>
            <a:r>
              <a:rPr lang="en-US" sz="2000" dirty="0">
                <a:latin typeface="Calibri"/>
                <a:cs typeface="Calibri Light"/>
              </a:rPr>
              <a:t>(</a:t>
            </a:r>
            <a:r>
              <a:rPr lang="en-US" sz="2000" b="1" dirty="0">
                <a:latin typeface="Calibri"/>
                <a:cs typeface="Calibri Light"/>
              </a:rPr>
              <a:t>G</a:t>
            </a:r>
            <a:r>
              <a:rPr lang="en-US" sz="2000" dirty="0">
                <a:latin typeface="Calibri"/>
                <a:cs typeface="Calibri Light"/>
              </a:rPr>
              <a:t>rowth, </a:t>
            </a:r>
            <a:r>
              <a:rPr lang="en-US" sz="2000" b="1">
                <a:latin typeface="Calibri"/>
                <a:cs typeface="Calibri Light"/>
              </a:rPr>
              <a:t>O</a:t>
            </a:r>
            <a:r>
              <a:rPr lang="en-US" sz="2000">
                <a:latin typeface="Calibri"/>
                <a:cs typeface="Calibri Light"/>
              </a:rPr>
              <a:t>pportunity, </a:t>
            </a:r>
            <a:r>
              <a:rPr lang="en-US" sz="2000" b="1">
                <a:latin typeface="Calibri"/>
                <a:cs typeface="Calibri Light"/>
              </a:rPr>
              <a:t>A</a:t>
            </a:r>
            <a:r>
              <a:rPr lang="en-US" sz="2000">
                <a:latin typeface="Calibri"/>
                <a:cs typeface="Calibri Light"/>
              </a:rPr>
              <a:t>spirations</a:t>
            </a:r>
            <a:r>
              <a:rPr lang="en-US" sz="2000" dirty="0">
                <a:latin typeface="Calibri"/>
                <a:cs typeface="Calibri Light"/>
              </a:rPr>
              <a:t> and </a:t>
            </a:r>
            <a:r>
              <a:rPr lang="en-US" sz="2000" b="1" dirty="0">
                <a:latin typeface="Calibri"/>
                <a:cs typeface="Calibri Light"/>
              </a:rPr>
              <a:t>L</a:t>
            </a:r>
            <a:r>
              <a:rPr lang="en-US" sz="2000" dirty="0">
                <a:latin typeface="Calibri"/>
                <a:cs typeface="Calibri Light"/>
              </a:rPr>
              <a:t>earning of </a:t>
            </a:r>
            <a:r>
              <a:rPr lang="en-US" sz="2000" b="1" dirty="0">
                <a:latin typeface="Calibri"/>
                <a:cs typeface="Calibri Light"/>
              </a:rPr>
              <a:t>S</a:t>
            </a:r>
            <a:r>
              <a:rPr lang="en-US" sz="2000" dirty="0">
                <a:latin typeface="Calibri"/>
                <a:cs typeface="Calibri Light"/>
              </a:rPr>
              <a:t>tudents in College)</a:t>
            </a:r>
            <a:r>
              <a:rPr lang="en-US" sz="4800" dirty="0">
                <a:latin typeface="Calibri"/>
                <a:cs typeface="Calibri Light"/>
              </a:rPr>
              <a:t/>
            </a:r>
            <a:br>
              <a:rPr lang="en-US" sz="4800" dirty="0">
                <a:latin typeface="Calibri"/>
                <a:cs typeface="Calibri Light"/>
              </a:rPr>
            </a:br>
            <a:r>
              <a:rPr lang="en-US" sz="3100" dirty="0">
                <a:latin typeface="Calibri"/>
                <a:cs typeface="Calibri Light"/>
              </a:rPr>
              <a:t>Every 5 Years</a:t>
            </a:r>
            <a:br>
              <a:rPr lang="en-US" sz="3100" dirty="0">
                <a:latin typeface="Calibri"/>
                <a:cs typeface="Calibri Light"/>
              </a:rPr>
            </a:br>
            <a:r>
              <a:rPr lang="en-US" sz="2000" dirty="0">
                <a:latin typeface="Calibri"/>
                <a:cs typeface="Calibri Light"/>
              </a:rPr>
              <a:t>Topics such as:</a:t>
            </a:r>
            <a:br>
              <a:rPr lang="en-US" sz="2000" dirty="0">
                <a:latin typeface="Calibri"/>
                <a:cs typeface="Calibri Light"/>
              </a:rPr>
            </a:br>
            <a:r>
              <a:rPr lang="en-US" sz="2000" dirty="0">
                <a:latin typeface="Calibri"/>
                <a:cs typeface="Calibri Light"/>
              </a:rPr>
              <a:t>Academic, Athletic &amp; Social Experience</a:t>
            </a:r>
            <a:br>
              <a:rPr lang="en-US" sz="2000" dirty="0">
                <a:latin typeface="Calibri"/>
                <a:cs typeface="Calibri Light"/>
              </a:rPr>
            </a:br>
            <a:r>
              <a:rPr lang="en-US" sz="2000" dirty="0">
                <a:latin typeface="Calibri"/>
                <a:cs typeface="Calibri Light"/>
              </a:rPr>
              <a:t>Recruitment &amp; Health and Well-Being</a:t>
            </a: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1C804C5-8C2D-4E52-A285-B18E9657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684" y="273772"/>
            <a:ext cx="7414260" cy="55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9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8A166C-73B2-450E-AEFF-FF14E316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2219" y="5381009"/>
            <a:ext cx="4478785" cy="926068"/>
          </a:xfrm>
        </p:spPr>
        <p:txBody>
          <a:bodyPr/>
          <a:lstStyle/>
          <a:p>
            <a:r>
              <a:rPr lang="en-US">
                <a:latin typeface="Calibri"/>
                <a:cs typeface="Calibri Light"/>
              </a:rPr>
              <a:t>NCAA GOALS cont.</a:t>
            </a:r>
            <a:endParaRPr lang="en-US">
              <a:latin typeface="Calibri"/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CB2BA85-4CEA-4303-B5B9-B0067F5E8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91" y="117182"/>
            <a:ext cx="6971708" cy="52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3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71BFE1-6AF8-4683-B93C-C7440705E628}"/>
              </a:ext>
            </a:extLst>
          </p:cNvPr>
          <p:cNvSpPr txBox="1"/>
          <p:nvPr/>
        </p:nvSpPr>
        <p:spPr>
          <a:xfrm>
            <a:off x="84966" y="-36415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u="sng" dirty="0">
                <a:cs typeface="Calibri"/>
              </a:rPr>
              <a:t>Recruiting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90A8-B56A-4A8A-B8E3-308D57AA73B1}"/>
              </a:ext>
            </a:extLst>
          </p:cNvPr>
          <p:cNvSpPr txBox="1"/>
          <p:nvPr/>
        </p:nvSpPr>
        <p:spPr>
          <a:xfrm>
            <a:off x="172630" y="435620"/>
            <a:ext cx="11981606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2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"</a:t>
            </a:r>
            <a:r>
              <a:rPr lang="en-US" sz="2400" b="1" dirty="0">
                <a:cs typeface="Calibri"/>
              </a:rPr>
              <a:t>Recruiting is critical for any Division III athletics program</a:t>
            </a:r>
            <a:r>
              <a:rPr lang="en-US" sz="2400" dirty="0">
                <a:cs typeface="Calibri"/>
              </a:rPr>
              <a:t>. And recruiting student-athletes is critical for any Division III institution." (NCAA, 2018)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cs typeface="Calibri"/>
              </a:rPr>
              <a:t>Approximately 20-30% of students</a:t>
            </a:r>
            <a:r>
              <a:rPr lang="en-US" sz="2400" dirty="0">
                <a:cs typeface="Calibri"/>
              </a:rPr>
              <a:t> at Division III Institutions are student-athletes (NCAA, 2018)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A 2013 survey showed that recruiting has increased as a key component of enrollment strategies, </a:t>
            </a:r>
            <a:r>
              <a:rPr lang="en-US" sz="2400" b="1" dirty="0">
                <a:cs typeface="Calibri"/>
              </a:rPr>
              <a:t>61% in 2008 to 71% in 2013 (</a:t>
            </a:r>
            <a:r>
              <a:rPr lang="en-US" sz="2400" dirty="0">
                <a:cs typeface="Calibri"/>
              </a:rPr>
              <a:t>NCAA, 2018)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There are approximately 8,000 NCAA Division III teams, representing some 60,000 student athletes, with 2 out of 3 student-athletes being actively recruited to their institution. The other 1/3 of athletes where recruited after being enrolled in the university. 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971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A3F754-BF7D-498A-B420-A896479DA725}"/>
              </a:ext>
            </a:extLst>
          </p:cNvPr>
          <p:cNvSpPr txBox="1"/>
          <p:nvPr/>
        </p:nvSpPr>
        <p:spPr>
          <a:xfrm>
            <a:off x="78223" y="37762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u="sng" dirty="0"/>
              <a:t>Recruiting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84A33-01B0-4B83-9678-9060012444BD}"/>
              </a:ext>
            </a:extLst>
          </p:cNvPr>
          <p:cNvSpPr txBox="1"/>
          <p:nvPr/>
        </p:nvSpPr>
        <p:spPr>
          <a:xfrm>
            <a:off x="848233" y="1178654"/>
            <a:ext cx="1091615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u="sng" dirty="0"/>
              <a:t>Goals:</a:t>
            </a:r>
            <a:endParaRPr lang="en-US" sz="3600" u="sng">
              <a:cs typeface="Calibri"/>
            </a:endParaRPr>
          </a:p>
          <a:p>
            <a:pPr marL="342900" indent="-342900" algn="ctr">
              <a:buAutoNum type="arabicPeriod"/>
            </a:pPr>
            <a:r>
              <a:rPr lang="en-US" sz="3600">
                <a:cs typeface="Calibri"/>
              </a:rPr>
              <a:t>Create curriculum to help coaches, especially GA's recruit better</a:t>
            </a:r>
          </a:p>
          <a:p>
            <a:pPr marL="342900" indent="-342900" algn="ctr">
              <a:buAutoNum type="arabicPeriod"/>
            </a:pPr>
            <a:r>
              <a:rPr lang="en-US" sz="3600">
                <a:cs typeface="Calibri"/>
              </a:rPr>
              <a:t>Create knowledge of increasing scholarship opportunities</a:t>
            </a:r>
            <a:endParaRPr lang="en-US" sz="3600" dirty="0">
              <a:cs typeface="Calibri"/>
            </a:endParaRPr>
          </a:p>
          <a:p>
            <a:pPr marL="342900" indent="-342900" algn="ctr">
              <a:buAutoNum type="arabicPeriod"/>
            </a:pPr>
            <a:r>
              <a:rPr lang="en-US" sz="3600">
                <a:cs typeface="Calibri"/>
              </a:rPr>
              <a:t>Explore universities outside of Otterbein.</a:t>
            </a:r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317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1185</Words>
  <Application>Microsoft Office PowerPoint</Application>
  <PresentationFormat>Widescreen</PresentationFormat>
  <Paragraphs>202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The Holistic Development of Student-Athletes at Otterbein University</vt:lpstr>
      <vt:lpstr>PowerPoint Presentation</vt:lpstr>
      <vt:lpstr>PowerPoint Presentation</vt:lpstr>
      <vt:lpstr>PowerPoint Presentation</vt:lpstr>
      <vt:lpstr>PowerPoint Presentation</vt:lpstr>
      <vt:lpstr>NCAA GOALS (Growth, Opportunity, Aspirations and Learning of Students in College) Every 5 Years Topics such as: Academic, Athletic &amp; Social Experience Recruitment &amp; Health and Well-Being</vt:lpstr>
      <vt:lpstr>NCAA GOALS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 Seminar</vt:lpstr>
      <vt:lpstr>PowerPoint Presentation</vt:lpstr>
      <vt:lpstr>What are other universities doing?</vt:lpstr>
      <vt:lpstr>PowerPoint Presentation</vt:lpstr>
      <vt:lpstr>Mental Health</vt:lpstr>
      <vt:lpstr>Literature on 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Mental Health</vt:lpstr>
      <vt:lpstr>PowerPoint Presentation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Mcknight, Timothy</dc:creator>
  <cp:lastModifiedBy>Longenecker, Paul</cp:lastModifiedBy>
  <cp:revision>2031</cp:revision>
  <dcterms:created xsi:type="dcterms:W3CDTF">2013-07-15T20:26:40Z</dcterms:created>
  <dcterms:modified xsi:type="dcterms:W3CDTF">2019-04-24T12:56:51Z</dcterms:modified>
</cp:coreProperties>
</file>