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49">
          <p15:clr>
            <a:srgbClr val="A4A3A4"/>
          </p15:clr>
        </p15:guide>
        <p15:guide id="2" pos="104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33"/>
    <a:srgbClr val="CC6600"/>
    <a:srgbClr val="996600"/>
    <a:srgbClr val="CC9900"/>
    <a:srgbClr val="FFFF00"/>
    <a:srgbClr val="0000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202E36-BF40-9245-911B-2E567D68F336}" v="1" dt="2019-03-11T14:34:12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9828" autoAdjust="0"/>
  </p:normalViewPr>
  <p:slideViewPr>
    <p:cSldViewPr snapToGrid="0">
      <p:cViewPr>
        <p:scale>
          <a:sx n="40" d="100"/>
          <a:sy n="40" d="100"/>
        </p:scale>
        <p:origin x="-1228" y="-1996"/>
      </p:cViewPr>
      <p:guideLst>
        <p:guide orient="horz" pos="7349"/>
        <p:guide pos="1041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step, James" userId="S::james.eastep@otterbein.edu::286c7b97-f37d-4f85-b025-8e8615220b8a" providerId="AD" clId="Web-{18202E36-BF40-9245-911B-2E567D68F336}"/>
    <pc:docChg chg="modSld">
      <pc:chgData name="Eastep, James" userId="S::james.eastep@otterbein.edu::286c7b97-f37d-4f85-b025-8e8615220b8a" providerId="AD" clId="Web-{18202E36-BF40-9245-911B-2E567D68F336}" dt="2019-03-11T15:41:01.352" v="1637" actId="1076"/>
      <pc:docMkLst>
        <pc:docMk/>
      </pc:docMkLst>
      <pc:sldChg chg="addSp delSp modSp">
        <pc:chgData name="Eastep, James" userId="S::james.eastep@otterbein.edu::286c7b97-f37d-4f85-b025-8e8615220b8a" providerId="AD" clId="Web-{18202E36-BF40-9245-911B-2E567D68F336}" dt="2019-03-11T15:41:01.352" v="1637" actId="1076"/>
        <pc:sldMkLst>
          <pc:docMk/>
          <pc:sldMk cId="0" sldId="256"/>
        </pc:sldMkLst>
        <pc:spChg chg="add del mod">
          <ac:chgData name="Eastep, James" userId="S::james.eastep@otterbein.edu::286c7b97-f37d-4f85-b025-8e8615220b8a" providerId="AD" clId="Web-{18202E36-BF40-9245-911B-2E567D68F336}" dt="2019-03-11T14:25:34.223" v="9"/>
          <ac:spMkLst>
            <pc:docMk/>
            <pc:sldMk cId="0" sldId="256"/>
            <ac:spMk id="2" creationId="{0AA8A4CA-E728-457E-A294-83C7C7EE3E0C}"/>
          </ac:spMkLst>
        </pc:spChg>
        <pc:spChg chg="add mod">
          <ac:chgData name="Eastep, James" userId="S::james.eastep@otterbein.edu::286c7b97-f37d-4f85-b025-8e8615220b8a" providerId="AD" clId="Web-{18202E36-BF40-9245-911B-2E567D68F336}" dt="2019-03-11T15:31:18.315" v="600" actId="1076"/>
          <ac:spMkLst>
            <pc:docMk/>
            <pc:sldMk cId="0" sldId="256"/>
            <ac:spMk id="2" creationId="{B035E85D-1A39-4BF6-9095-96B28CC5CBAC}"/>
          </ac:spMkLst>
        </pc:spChg>
        <pc:spChg chg="add mod">
          <ac:chgData name="Eastep, James" userId="S::james.eastep@otterbein.edu::286c7b97-f37d-4f85-b025-8e8615220b8a" providerId="AD" clId="Web-{18202E36-BF40-9245-911B-2E567D68F336}" dt="2019-03-11T14:29:11.629" v="191" actId="1076"/>
          <ac:spMkLst>
            <pc:docMk/>
            <pc:sldMk cId="0" sldId="256"/>
            <ac:spMk id="3" creationId="{D0B6FD48-4A4C-4B47-B537-C66B387118E4}"/>
          </ac:spMkLst>
        </pc:spChg>
        <pc:spChg chg="add mod">
          <ac:chgData name="Eastep, James" userId="S::james.eastep@otterbein.edu::286c7b97-f37d-4f85-b025-8e8615220b8a" providerId="AD" clId="Web-{18202E36-BF40-9245-911B-2E567D68F336}" dt="2019-03-11T15:34:44.322" v="1070" actId="1076"/>
          <ac:spMkLst>
            <pc:docMk/>
            <pc:sldMk cId="0" sldId="256"/>
            <ac:spMk id="5" creationId="{F1DAFCD7-13CF-464C-BAEB-36B58B31F163}"/>
          </ac:spMkLst>
        </pc:spChg>
        <pc:spChg chg="add mod">
          <ac:chgData name="Eastep, James" userId="S::james.eastep@otterbein.edu::286c7b97-f37d-4f85-b025-8e8615220b8a" providerId="AD" clId="Web-{18202E36-BF40-9245-911B-2E567D68F336}" dt="2019-03-11T15:28:03.653" v="396" actId="20577"/>
          <ac:spMkLst>
            <pc:docMk/>
            <pc:sldMk cId="0" sldId="256"/>
            <ac:spMk id="6" creationId="{7E9A559B-9A59-412B-B37B-244484402379}"/>
          </ac:spMkLst>
        </pc:spChg>
        <pc:spChg chg="add del">
          <ac:chgData name="Eastep, James" userId="S::james.eastep@otterbein.edu::286c7b97-f37d-4f85-b025-8e8615220b8a" providerId="AD" clId="Web-{18202E36-BF40-9245-911B-2E567D68F336}" dt="2019-03-11T15:35:52.466" v="1083"/>
          <ac:spMkLst>
            <pc:docMk/>
            <pc:sldMk cId="0" sldId="256"/>
            <ac:spMk id="7" creationId="{663AD47B-9D4E-468B-BFDC-E70BC2CCFE78}"/>
          </ac:spMkLst>
        </pc:spChg>
        <pc:spChg chg="add mod">
          <ac:chgData name="Eastep, James" userId="S::james.eastep@otterbein.edu::286c7b97-f37d-4f85-b025-8e8615220b8a" providerId="AD" clId="Web-{18202E36-BF40-9245-911B-2E567D68F336}" dt="2019-03-11T15:41:01.352" v="1637" actId="1076"/>
          <ac:spMkLst>
            <pc:docMk/>
            <pc:sldMk cId="0" sldId="256"/>
            <ac:spMk id="8" creationId="{2FFFA77F-8615-4FDD-871C-B94BC629D0FA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5:35:43.950" v="1079" actId="20577"/>
          <ac:spMkLst>
            <pc:docMk/>
            <pc:sldMk cId="0" sldId="256"/>
            <ac:spMk id="28" creationId="{00000000-0000-0000-0000-000000000000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5:31:50.488" v="657" actId="20577"/>
          <ac:spMkLst>
            <pc:docMk/>
            <pc:sldMk cId="0" sldId="256"/>
            <ac:spMk id="30" creationId="{00000000-0000-0000-0000-000000000000}"/>
          </ac:spMkLst>
        </pc:spChg>
        <pc:spChg chg="add del mod">
          <ac:chgData name="Eastep, James" userId="S::james.eastep@otterbein.edu::286c7b97-f37d-4f85-b025-8e8615220b8a" providerId="AD" clId="Web-{18202E36-BF40-9245-911B-2E567D68F336}" dt="2019-03-11T14:26:20.879" v="89" actId="20577"/>
          <ac:spMkLst>
            <pc:docMk/>
            <pc:sldMk cId="0" sldId="256"/>
            <ac:spMk id="1029" creationId="{00000000-0000-0000-0000-000000000000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4:26:30.723" v="92" actId="14100"/>
          <ac:spMkLst>
            <pc:docMk/>
            <pc:sldMk cId="0" sldId="256"/>
            <ac:spMk id="1032" creationId="{00000000-0000-0000-0000-000000000000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4:34:12.895" v="386" actId="1076"/>
          <ac:spMkLst>
            <pc:docMk/>
            <pc:sldMk cId="0" sldId="256"/>
            <ac:spMk id="1034" creationId="{00000000-0000-0000-0000-000000000000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4:28:14.382" v="141" actId="20577"/>
          <ac:spMkLst>
            <pc:docMk/>
            <pc:sldMk cId="0" sldId="256"/>
            <ac:spMk id="1035" creationId="{00000000-0000-0000-0000-000000000000}"/>
          </ac:spMkLst>
        </pc:spChg>
        <pc:spChg chg="mod">
          <ac:chgData name="Eastep, James" userId="S::james.eastep@otterbein.edu::286c7b97-f37d-4f85-b025-8e8615220b8a" providerId="AD" clId="Web-{18202E36-BF40-9245-911B-2E567D68F336}" dt="2019-03-11T15:28:22.387" v="424" actId="20577"/>
          <ac:spMkLst>
            <pc:docMk/>
            <pc:sldMk cId="0" sldId="256"/>
            <ac:spMk id="1036" creationId="{00000000-0000-0000-0000-000000000000}"/>
          </ac:spMkLst>
        </pc:spChg>
        <pc:picChg chg="add mod">
          <ac:chgData name="Eastep, James" userId="S::james.eastep@otterbein.edu::286c7b97-f37d-4f85-b025-8e8615220b8a" providerId="AD" clId="Web-{18202E36-BF40-9245-911B-2E567D68F336}" dt="2019-03-11T14:31:42.723" v="195" actId="1076"/>
          <ac:picMkLst>
            <pc:docMk/>
            <pc:sldMk cId="0" sldId="256"/>
            <ac:picMk id="4" creationId="{D3B78A5D-2F11-4EBE-B315-F89A7037162C}"/>
          </ac:picMkLst>
        </pc:picChg>
      </pc:sldChg>
    </pc:docChg>
  </pc:docChgLst>
  <pc:docChgLst>
    <pc:chgData name="Eastep, James" userId="S::james.eastep@otterbein.edu::286c7b97-f37d-4f85-b025-8e8615220b8a" providerId="AD" clId="Web-{D0A22990-15E7-60FA-D6AD-BA419E937C51}"/>
    <pc:docChg chg="modSld">
      <pc:chgData name="Eastep, James" userId="S::james.eastep@otterbein.edu::286c7b97-f37d-4f85-b025-8e8615220b8a" providerId="AD" clId="Web-{D0A22990-15E7-60FA-D6AD-BA419E937C51}" dt="2019-03-13T18:10:50.398" v="1783" actId="20577"/>
      <pc:docMkLst>
        <pc:docMk/>
      </pc:docMkLst>
      <pc:sldChg chg="modSp">
        <pc:chgData name="Eastep, James" userId="S::james.eastep@otterbein.edu::286c7b97-f37d-4f85-b025-8e8615220b8a" providerId="AD" clId="Web-{D0A22990-15E7-60FA-D6AD-BA419E937C51}" dt="2019-03-13T18:10:50.398" v="1782" actId="20577"/>
        <pc:sldMkLst>
          <pc:docMk/>
          <pc:sldMk cId="0" sldId="256"/>
        </pc:sldMkLst>
        <pc:spChg chg="mod">
          <ac:chgData name="Eastep, James" userId="S::james.eastep@otterbein.edu::286c7b97-f37d-4f85-b025-8e8615220b8a" providerId="AD" clId="Web-{D0A22990-15E7-60FA-D6AD-BA419E937C51}" dt="2019-03-13T14:24:40.185" v="838" actId="1076"/>
          <ac:spMkLst>
            <pc:docMk/>
            <pc:sldMk cId="0" sldId="256"/>
            <ac:spMk id="2" creationId="{B035E85D-1A39-4BF6-9095-96B28CC5CBAC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4:24:20.575" v="821" actId="20577"/>
          <ac:spMkLst>
            <pc:docMk/>
            <pc:sldMk cId="0" sldId="256"/>
            <ac:spMk id="6" creationId="{7E9A559B-9A59-412B-B37B-244484402379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4:27:14.700" v="861" actId="1076"/>
          <ac:spMkLst>
            <pc:docMk/>
            <pc:sldMk cId="0" sldId="256"/>
            <ac:spMk id="10" creationId="{6FCED715-C7DC-414A-9F15-9D57C8F3E318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8:07:33.796" v="1245" actId="20577"/>
          <ac:spMkLst>
            <pc:docMk/>
            <pc:sldMk cId="0" sldId="256"/>
            <ac:spMk id="11" creationId="{B74E1981-E755-4F07-AF4F-8EA63CFE0ADC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8:10:50.398" v="1782" actId="20577"/>
          <ac:spMkLst>
            <pc:docMk/>
            <pc:sldMk cId="0" sldId="256"/>
            <ac:spMk id="12" creationId="{E52213EE-E1FE-49DB-AD34-3E625236FC9C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4:24:32.997" v="835" actId="20577"/>
          <ac:spMkLst>
            <pc:docMk/>
            <pc:sldMk cId="0" sldId="256"/>
            <ac:spMk id="1035" creationId="{00000000-0000-0000-0000-000000000000}"/>
          </ac:spMkLst>
        </pc:spChg>
        <pc:spChg chg="mod">
          <ac:chgData name="Eastep, James" userId="S::james.eastep@otterbein.edu::286c7b97-f37d-4f85-b025-8e8615220b8a" providerId="AD" clId="Web-{D0A22990-15E7-60FA-D6AD-BA419E937C51}" dt="2019-03-13T14:24:01.075" v="790" actId="20577"/>
          <ac:spMkLst>
            <pc:docMk/>
            <pc:sldMk cId="0" sldId="256"/>
            <ac:spMk id="1036" creationId="{00000000-0000-0000-0000-000000000000}"/>
          </ac:spMkLst>
        </pc:spChg>
        <pc:picChg chg="mod">
          <ac:chgData name="Eastep, James" userId="S::james.eastep@otterbein.edu::286c7b97-f37d-4f85-b025-8e8615220b8a" providerId="AD" clId="Web-{D0A22990-15E7-60FA-D6AD-BA419E937C51}" dt="2019-03-13T14:23:03.091" v="744" actId="1076"/>
          <ac:picMkLst>
            <pc:docMk/>
            <pc:sldMk cId="0" sldId="256"/>
            <ac:picMk id="4" creationId="{D3B78A5D-2F11-4EBE-B315-F89A7037162C}"/>
          </ac:picMkLst>
        </pc:picChg>
      </pc:sldChg>
    </pc:docChg>
  </pc:docChgLst>
  <pc:docChgLst>
    <pc:chgData name="Eastep, James" userId="S::james.eastep@otterbein.edu::286c7b97-f37d-4f85-b025-8e8615220b8a" providerId="AD" clId="Web-{CEA91D32-2700-642A-071D-40D50ABFA6BB}"/>
    <pc:docChg chg="modSld">
      <pc:chgData name="Eastep, James" userId="S::james.eastep@otterbein.edu::286c7b97-f37d-4f85-b025-8e8615220b8a" providerId="AD" clId="Web-{CEA91D32-2700-642A-071D-40D50ABFA6BB}" dt="2019-03-11T15:54:57.577" v="675" actId="20577"/>
      <pc:docMkLst>
        <pc:docMk/>
      </pc:docMkLst>
      <pc:sldChg chg="addSp modSp">
        <pc:chgData name="Eastep, James" userId="S::james.eastep@otterbein.edu::286c7b97-f37d-4f85-b025-8e8615220b8a" providerId="AD" clId="Web-{CEA91D32-2700-642A-071D-40D50ABFA6BB}" dt="2019-03-11T15:54:56.327" v="673" actId="20577"/>
        <pc:sldMkLst>
          <pc:docMk/>
          <pc:sldMk cId="0" sldId="256"/>
        </pc:sldMkLst>
        <pc:spChg chg="mod">
          <ac:chgData name="Eastep, James" userId="S::james.eastep@otterbein.edu::286c7b97-f37d-4f85-b025-8e8615220b8a" providerId="AD" clId="Web-{CEA91D32-2700-642A-071D-40D50ABFA6BB}" dt="2019-03-11T15:54:56.327" v="673" actId="20577"/>
          <ac:spMkLst>
            <pc:docMk/>
            <pc:sldMk cId="0" sldId="256"/>
            <ac:spMk id="8" creationId="{2FFFA77F-8615-4FDD-871C-B94BC629D0FA}"/>
          </ac:spMkLst>
        </pc:spChg>
        <pc:spChg chg="add mod">
          <ac:chgData name="Eastep, James" userId="S::james.eastep@otterbein.edu::286c7b97-f37d-4f85-b025-8e8615220b8a" providerId="AD" clId="Web-{CEA91D32-2700-642A-071D-40D50ABFA6BB}" dt="2019-03-11T15:49:11.201" v="124" actId="1076"/>
          <ac:spMkLst>
            <pc:docMk/>
            <pc:sldMk cId="0" sldId="256"/>
            <ac:spMk id="10" creationId="{6FCED715-C7DC-414A-9F15-9D57C8F3E318}"/>
          </ac:spMkLst>
        </pc:spChg>
        <pc:spChg chg="add mod">
          <ac:chgData name="Eastep, James" userId="S::james.eastep@otterbein.edu::286c7b97-f37d-4f85-b025-8e8615220b8a" providerId="AD" clId="Web-{CEA91D32-2700-642A-071D-40D50ABFA6BB}" dt="2019-03-11T15:51:56.647" v="430" actId="1076"/>
          <ac:spMkLst>
            <pc:docMk/>
            <pc:sldMk cId="0" sldId="256"/>
            <ac:spMk id="11" creationId="{B74E1981-E755-4F07-AF4F-8EA63CFE0ADC}"/>
          </ac:spMkLst>
        </pc:spChg>
        <pc:spChg chg="add mod">
          <ac:chgData name="Eastep, James" userId="S::james.eastep@otterbein.edu::286c7b97-f37d-4f85-b025-8e8615220b8a" providerId="AD" clId="Web-{CEA91D32-2700-642A-071D-40D50ABFA6BB}" dt="2019-03-11T15:53:53.418" v="644" actId="1076"/>
          <ac:spMkLst>
            <pc:docMk/>
            <pc:sldMk cId="0" sldId="256"/>
            <ac:spMk id="12" creationId="{E52213EE-E1FE-49DB-AD34-3E625236FC9C}"/>
          </ac:spMkLst>
        </pc:spChg>
        <pc:graphicFrameChg chg="mod">
          <ac:chgData name="Eastep, James" userId="S::james.eastep@otterbein.edu::286c7b97-f37d-4f85-b025-8e8615220b8a" providerId="AD" clId="Web-{CEA91D32-2700-642A-071D-40D50ABFA6BB}" dt="2019-03-11T15:48:59.420" v="122" actId="14100"/>
          <ac:graphicFrameMkLst>
            <pc:docMk/>
            <pc:sldMk cId="0" sldId="256"/>
            <ac:graphicFrameMk id="22" creationId="{00000000-0000-0000-0000-000000000000}"/>
          </ac:graphicFrameMkLst>
        </pc:graphicFrameChg>
        <pc:picChg chg="add mod">
          <ac:chgData name="Eastep, James" userId="S::james.eastep@otterbein.edu::286c7b97-f37d-4f85-b025-8e8615220b8a" providerId="AD" clId="Web-{CEA91D32-2700-642A-071D-40D50ABFA6BB}" dt="2019-03-11T15:46:08.161" v="2" actId="1076"/>
          <ac:picMkLst>
            <pc:docMk/>
            <pc:sldMk cId="0" sldId="256"/>
            <ac:picMk id="7" creationId="{44ABA05B-5738-438B-B0F6-2DB5AF90D7E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4480887616960203"/>
          <c:y val="0.40994757235280099"/>
          <c:w val="0.21963727866590799"/>
          <c:h val="0.264759542325110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Smokers Interested in </a:t>
            </a:r>
          </a:p>
          <a:p>
            <a:pPr algn="ctr">
              <a:defRPr/>
            </a:pPr>
            <a:r>
              <a:rPr lang="en-US" dirty="0"/>
              <a:t>Cessation Programs</a:t>
            </a:r>
          </a:p>
        </c:rich>
      </c:tx>
      <c:layout>
        <c:manualLayout>
          <c:xMode val="edge"/>
          <c:yMode val="edge"/>
          <c:x val="0.32424372574823401"/>
          <c:y val="7.64667134791768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4443640490885"/>
          <c:y val="0.132145543908922"/>
          <c:w val="0.47922983613534798"/>
          <c:h val="0.8470463664175740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500711468376096"/>
          <c:y val="0.43705794575446"/>
          <c:w val="0.2490269104293"/>
          <c:h val="0.4855388185172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506137888361"/>
          <c:y val="0.196876849434719"/>
          <c:w val="0.568558314162534"/>
          <c:h val="0.7158988609697759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83" tIns="54391" rIns="108783" bIns="54391" numCol="1" anchor="t" anchorCtr="0" compatLnSpc="1">
            <a:prstTxWarp prst="textNoShape">
              <a:avLst/>
            </a:prstTxWarp>
          </a:bodyPr>
          <a:lstStyle>
            <a:lvl1pPr defTabSz="1089025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8" y="2"/>
            <a:ext cx="3038475" cy="46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83" tIns="54391" rIns="108783" bIns="54391" numCol="1" anchor="t" anchorCtr="0" compatLnSpc="1">
            <a:prstTxWarp prst="textNoShape">
              <a:avLst/>
            </a:prstTxWarp>
          </a:bodyPr>
          <a:lstStyle>
            <a:lvl1pPr algn="r" defTabSz="1089025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1826"/>
            <a:ext cx="3038475" cy="46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83" tIns="54391" rIns="108783" bIns="54391" numCol="1" anchor="b" anchorCtr="0" compatLnSpc="1">
            <a:prstTxWarp prst="textNoShape">
              <a:avLst/>
            </a:prstTxWarp>
          </a:bodyPr>
          <a:lstStyle>
            <a:lvl1pPr defTabSz="1089025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8" y="8831826"/>
            <a:ext cx="3038475" cy="46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83" tIns="54391" rIns="108783" bIns="54391" numCol="1" anchor="b" anchorCtr="0" compatLnSpc="1">
            <a:prstTxWarp prst="textNoShape">
              <a:avLst/>
            </a:prstTxWarp>
          </a:bodyPr>
          <a:lstStyle>
            <a:lvl1pPr algn="r" defTabSz="1089025">
              <a:defRPr sz="1400"/>
            </a:lvl1pPr>
          </a:lstStyle>
          <a:p>
            <a:pPr>
              <a:defRPr/>
            </a:pPr>
            <a:fld id="{87AE1C5B-82C7-4323-A636-C178C0BCE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3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4" y="6818086"/>
            <a:ext cx="27981275" cy="47026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5115"/>
            <a:ext cx="23044150" cy="560977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CF164-FB8B-48C7-B030-EE13C2456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478FB-7EB6-4E0B-814F-37B43F59D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4" y="1950358"/>
            <a:ext cx="6994525" cy="175568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563" y="1950358"/>
            <a:ext cx="20834350" cy="175568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D198B-7245-444F-804A-C11066EAC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E445A-5212-42D4-B0B6-D1F6892ED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444"/>
            <a:ext cx="27981275" cy="4357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844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13E59-87FE-47BA-BBA1-AD6C047F4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564" y="6339115"/>
            <a:ext cx="13914437" cy="13168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6339115"/>
            <a:ext cx="13914438" cy="13168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FE949-A4CB-4DBA-9AB1-78ADCE827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9" y="878114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9" y="4913086"/>
            <a:ext cx="14544675" cy="2046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9" y="6959600"/>
            <a:ext cx="14544675" cy="12643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3086"/>
            <a:ext cx="14549438" cy="2046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3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2AC6-A7BC-412E-92B8-BCBF60164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48FF-1933-404F-8895-B6F678FE7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711B0-F19E-4FB7-BDE9-0A690022C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9" y="874486"/>
            <a:ext cx="10829925" cy="37174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4486"/>
            <a:ext cx="18402300" cy="18728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9" y="459195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E9341-1964-4F8E-9C4B-99A0F5E92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1" y="15361558"/>
            <a:ext cx="19751675" cy="18142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1" y="1961244"/>
            <a:ext cx="19751675" cy="1316627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1" y="17175843"/>
            <a:ext cx="19751675" cy="25744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1F85C-E3C7-4E63-A590-6E08E178F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4" y="1950358"/>
            <a:ext cx="279812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7681" tIns="148842" rIns="297681" bIns="1488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4" y="6339115"/>
            <a:ext cx="27981275" cy="13168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7681" tIns="148842" rIns="297681" bIns="1488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9995244"/>
            <a:ext cx="6858000" cy="146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681" tIns="148842" rIns="297681" bIns="148842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9" y="19995244"/>
            <a:ext cx="10423525" cy="146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681" tIns="148842" rIns="297681" bIns="148842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95244"/>
            <a:ext cx="6858000" cy="146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7681" tIns="148842" rIns="297681" bIns="148842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pPr>
              <a:defRPr/>
            </a:pPr>
            <a:fld id="{F5FC0057-BEF9-48D2-B9BB-C66E180D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765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765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2pPr>
      <a:lvl3pPr algn="ctr" defTabSz="29765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3pPr>
      <a:lvl4pPr algn="ctr" defTabSz="29765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4pPr>
      <a:lvl5pPr algn="ctr" defTabSz="29765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5pPr>
      <a:lvl6pPr marL="457200" algn="ctr" defTabSz="29765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6pPr>
      <a:lvl7pPr marL="914400" algn="ctr" defTabSz="29765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7pPr>
      <a:lvl8pPr marL="1371600" algn="ctr" defTabSz="29765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8pPr>
      <a:lvl9pPr marL="1828800" algn="ctr" defTabSz="29765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Times New Roman" pitchFamily="18" charset="0"/>
        </a:defRPr>
      </a:lvl9pPr>
    </p:titleStyle>
    <p:bodyStyle>
      <a:lvl1pPr marL="1116013" indent="-1116013" algn="l" defTabSz="2976563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417763" indent="-927100" algn="l" defTabSz="2976563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721100" indent="-744538" algn="l" defTabSz="2976563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211763" indent="-746125" algn="l" defTabSz="2976563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97663" indent="-746125" algn="l" defTabSz="2976563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154863" indent="-746125" algn="l" defTabSz="29765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612063" indent="-746125" algn="l" defTabSz="29765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69263" indent="-746125" algn="l" defTabSz="29765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526463" indent="-746125" algn="l" defTabSz="29765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4638"/>
          <p:cNvSpPr txBox="1">
            <a:spLocks noChangeArrowheads="1"/>
          </p:cNvSpPr>
          <p:nvPr/>
        </p:nvSpPr>
        <p:spPr bwMode="auto">
          <a:xfrm>
            <a:off x="5160964" y="1137558"/>
            <a:ext cx="22177375" cy="85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5" tIns="45700" rIns="91405" bIns="45700" anchor="t">
            <a:spAutoFit/>
          </a:bodyPr>
          <a:lstStyle/>
          <a:p>
            <a:pPr algn="ctr" defTabSz="915988">
              <a:lnSpc>
                <a:spcPct val="90000"/>
              </a:lnSpc>
            </a:pPr>
            <a:r>
              <a:rPr lang="en-US" sz="5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OhioHealth </a:t>
            </a:r>
            <a:r>
              <a:rPr lang="en-US" sz="5400" b="1" dirty="0">
                <a:solidFill>
                  <a:srgbClr val="FF0000"/>
                </a:solidFill>
                <a:latin typeface="Times New Roman"/>
                <a:cs typeface="Times New Roman"/>
              </a:rPr>
              <a:t>Grove City </a:t>
            </a:r>
            <a:r>
              <a:rPr lang="en-US" sz="5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Methodist Hospital: </a:t>
            </a:r>
            <a:r>
              <a:rPr lang="en-US" sz="5400" b="1" dirty="0">
                <a:solidFill>
                  <a:srgbClr val="FF0000"/>
                </a:solidFill>
                <a:latin typeface="Times New Roman"/>
                <a:cs typeface="Times New Roman"/>
              </a:rPr>
              <a:t>Workday Implementation</a:t>
            </a:r>
          </a:p>
        </p:txBody>
      </p:sp>
      <p:sp>
        <p:nvSpPr>
          <p:cNvPr id="1030" name="Rectangle 4640"/>
          <p:cNvSpPr>
            <a:spLocks noChangeArrowheads="1"/>
          </p:cNvSpPr>
          <p:nvPr/>
        </p:nvSpPr>
        <p:spPr bwMode="auto">
          <a:xfrm>
            <a:off x="3365500" y="11976101"/>
            <a:ext cx="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/>
          </a:p>
        </p:txBody>
      </p:sp>
      <p:sp>
        <p:nvSpPr>
          <p:cNvPr id="1031" name="Rectangle 4991"/>
          <p:cNvSpPr>
            <a:spLocks noChangeArrowheads="1"/>
          </p:cNvSpPr>
          <p:nvPr/>
        </p:nvSpPr>
        <p:spPr bwMode="auto">
          <a:xfrm>
            <a:off x="725489" y="5515871"/>
            <a:ext cx="6086475" cy="1555749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5060"/>
          <p:cNvSpPr>
            <a:spLocks noChangeArrowheads="1"/>
          </p:cNvSpPr>
          <p:nvPr/>
        </p:nvSpPr>
        <p:spPr bwMode="auto">
          <a:xfrm>
            <a:off x="5281614" y="4292601"/>
            <a:ext cx="22340887" cy="107722"/>
          </a:xfrm>
          <a:prstGeom prst="rect">
            <a:avLst/>
          </a:prstGeom>
          <a:solidFill>
            <a:srgbClr val="CC9900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endParaRPr lang="en-US" sz="700" i="1">
              <a:solidFill>
                <a:srgbClr val="0000FF"/>
              </a:solidFill>
              <a:latin typeface="Times" pitchFamily="18" charset="0"/>
            </a:endParaRPr>
          </a:p>
        </p:txBody>
      </p:sp>
      <p:sp>
        <p:nvSpPr>
          <p:cNvPr id="1034" name="Rectangle 5075"/>
          <p:cNvSpPr>
            <a:spLocks noChangeArrowheads="1"/>
          </p:cNvSpPr>
          <p:nvPr/>
        </p:nvSpPr>
        <p:spPr bwMode="auto">
          <a:xfrm>
            <a:off x="7474740" y="5206499"/>
            <a:ext cx="17954625" cy="1555749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5077"/>
          <p:cNvSpPr>
            <a:spLocks noChangeArrowheads="1"/>
          </p:cNvSpPr>
          <p:nvPr/>
        </p:nvSpPr>
        <p:spPr bwMode="auto">
          <a:xfrm>
            <a:off x="1150938" y="5838434"/>
            <a:ext cx="5167312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 defTabSz="566738"/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My Goals</a:t>
            </a: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36" name="Rectangle 5094"/>
          <p:cNvSpPr>
            <a:spLocks noChangeArrowheads="1"/>
          </p:cNvSpPr>
          <p:nvPr/>
        </p:nvSpPr>
        <p:spPr bwMode="auto">
          <a:xfrm>
            <a:off x="1185069" y="12985248"/>
            <a:ext cx="5167313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 defTabSz="566738"/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My project- Workday</a:t>
            </a: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37" name="Rectangle 5095"/>
          <p:cNvSpPr>
            <a:spLocks noChangeArrowheads="1"/>
          </p:cNvSpPr>
          <p:nvPr/>
        </p:nvSpPr>
        <p:spPr bwMode="auto">
          <a:xfrm>
            <a:off x="8355013" y="5996215"/>
            <a:ext cx="16595725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566738"/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Results</a:t>
            </a:r>
          </a:p>
        </p:txBody>
      </p:sp>
      <p:sp>
        <p:nvSpPr>
          <p:cNvPr id="1038" name="Rectangle 5097"/>
          <p:cNvSpPr>
            <a:spLocks noChangeArrowheads="1"/>
          </p:cNvSpPr>
          <p:nvPr/>
        </p:nvSpPr>
        <p:spPr bwMode="auto">
          <a:xfrm>
            <a:off x="26097162" y="5459935"/>
            <a:ext cx="5972175" cy="1555749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5099"/>
          <p:cNvSpPr>
            <a:spLocks noChangeArrowheads="1"/>
          </p:cNvSpPr>
          <p:nvPr/>
        </p:nvSpPr>
        <p:spPr bwMode="auto">
          <a:xfrm>
            <a:off x="26513882" y="12939946"/>
            <a:ext cx="5167313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 defTabSz="566738"/>
            <a:r>
              <a:rPr lang="en-US" sz="2800" b="1">
                <a:solidFill>
                  <a:schemeClr val="bg1"/>
                </a:solidFill>
                <a:latin typeface="Arial"/>
                <a:cs typeface="Arial"/>
              </a:rPr>
              <a:t>My Role</a:t>
            </a: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0" name="Rectangle 5099"/>
          <p:cNvSpPr>
            <a:spLocks noChangeArrowheads="1"/>
          </p:cNvSpPr>
          <p:nvPr/>
        </p:nvSpPr>
        <p:spPr bwMode="auto">
          <a:xfrm>
            <a:off x="26499594" y="5895685"/>
            <a:ext cx="5167313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 defTabSz="566738"/>
            <a:r>
              <a:rPr lang="en-US" sz="2800" b="1">
                <a:solidFill>
                  <a:schemeClr val="bg1"/>
                </a:solidFill>
                <a:latin typeface="Arial"/>
                <a:cs typeface="Arial"/>
              </a:rPr>
              <a:t>Why Move to Workday</a:t>
            </a: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95" y="546101"/>
            <a:ext cx="4833424" cy="363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3829428567"/>
              </p:ext>
            </p:extLst>
          </p:nvPr>
        </p:nvGraphicFramePr>
        <p:xfrm>
          <a:off x="6811964" y="14695282"/>
          <a:ext cx="6957953" cy="6068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421642457"/>
              </p:ext>
            </p:extLst>
          </p:nvPr>
        </p:nvGraphicFramePr>
        <p:xfrm>
          <a:off x="12161796" y="14357394"/>
          <a:ext cx="8399733" cy="683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4021471215"/>
              </p:ext>
            </p:extLst>
          </p:nvPr>
        </p:nvGraphicFramePr>
        <p:xfrm>
          <a:off x="19035960" y="14961067"/>
          <a:ext cx="6393404" cy="5802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0B6FD48-4A4C-4B47-B537-C66B387118E4}"/>
              </a:ext>
            </a:extLst>
          </p:cNvPr>
          <p:cNvSpPr txBox="1"/>
          <p:nvPr/>
        </p:nvSpPr>
        <p:spPr>
          <a:xfrm>
            <a:off x="13238046" y="3119488"/>
            <a:ext cx="8633861" cy="132343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0" dirty="0">
                <a:latin typeface="Times New Roman"/>
                <a:cs typeface="Times New Roman"/>
              </a:rPr>
              <a:t>James Eastep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B78A5D-2F11-4EBE-B315-F89A703716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3731" y="13868069"/>
            <a:ext cx="4129237" cy="27528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9A559B-9A59-412B-B37B-244484402379}"/>
              </a:ext>
            </a:extLst>
          </p:cNvPr>
          <p:cNvSpPr txBox="1"/>
          <p:nvPr/>
        </p:nvSpPr>
        <p:spPr>
          <a:xfrm>
            <a:off x="1541846" y="17125000"/>
            <a:ext cx="4186989" cy="380104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Times New Roman"/>
                <a:cs typeface="Times New Roman"/>
              </a:rPr>
              <a:t>What is workday?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-An Enterprise Resource Planning (ERP) tool.</a:t>
            </a:r>
            <a:endParaRPr lang="en-US"/>
          </a:p>
          <a:p>
            <a:r>
              <a:rPr lang="en-US" sz="2800" dirty="0">
                <a:latin typeface="Times New Roman"/>
                <a:cs typeface="Times New Roman"/>
              </a:rPr>
              <a:t>-This will be the new "PeopleSoft".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-The best in class solution. -Known for it's intuitive user experience.</a:t>
            </a:r>
            <a:endParaRPr lang="en-US" sz="2800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35E85D-1A39-4BF6-9095-96B28CC5CBAC}"/>
              </a:ext>
            </a:extLst>
          </p:cNvPr>
          <p:cNvSpPr txBox="1"/>
          <p:nvPr/>
        </p:nvSpPr>
        <p:spPr>
          <a:xfrm>
            <a:off x="1164247" y="6487513"/>
            <a:ext cx="5140694" cy="638636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Times New Roman"/>
                <a:cs typeface="Times New Roman"/>
              </a:rPr>
              <a:t>Goal 1: Understand the aspects of opening a new hospital from the administrative side.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Goal 2: Bring knowledge I have obtained during my master's program to help solve any potential problems that arise.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Goal 3: Take on a project of my own during my practicum time.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Goal 4: Improve my relationship and communication skills with other healthcare professionals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Goals 5: Network within </a:t>
            </a:r>
            <a:r>
              <a:rPr lang="en-US" sz="2800" dirty="0" smtClean="0">
                <a:latin typeface="Times New Roman"/>
                <a:cs typeface="Times New Roman"/>
              </a:rPr>
              <a:t>OhioHealth</a:t>
            </a:r>
            <a:endParaRPr lang="en-US" sz="2800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AFCD7-13CF-464C-BAEB-36B58B31F163}"/>
              </a:ext>
            </a:extLst>
          </p:cNvPr>
          <p:cNvSpPr txBox="1"/>
          <p:nvPr/>
        </p:nvSpPr>
        <p:spPr>
          <a:xfrm>
            <a:off x="26400894" y="7157586"/>
            <a:ext cx="5370896" cy="440120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Times New Roman"/>
                <a:cs typeface="Times New Roman"/>
              </a:rPr>
              <a:t>-Leading others can be challenging. Performing routine managerial task should be simple and easy to complete.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OhioHealth </a:t>
            </a:r>
            <a:r>
              <a:rPr lang="en-US" sz="2800" dirty="0">
                <a:latin typeface="Times New Roman"/>
                <a:cs typeface="Times New Roman"/>
              </a:rPr>
              <a:t>leaders need direct access to information about their respective teams.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OhioHealth </a:t>
            </a:r>
            <a:r>
              <a:rPr lang="en-US" sz="2800" dirty="0">
                <a:latin typeface="Times New Roman"/>
                <a:cs typeface="Times New Roman"/>
              </a:rPr>
              <a:t>current tools such as PeopleSoft,  Fusion and Kronos do not meet these needs.</a:t>
            </a:r>
            <a:endParaRPr lang="en-US" sz="2800" dirty="0"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FA77F-8615-4FDD-871C-B94BC629D0FA}"/>
              </a:ext>
            </a:extLst>
          </p:cNvPr>
          <p:cNvSpPr txBox="1"/>
          <p:nvPr/>
        </p:nvSpPr>
        <p:spPr>
          <a:xfrm>
            <a:off x="26600015" y="13882638"/>
            <a:ext cx="5168767" cy="569386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Times New Roman"/>
                <a:cs typeface="Times New Roman"/>
              </a:rPr>
              <a:t>-In charge of creating the leadership/implementation team.</a:t>
            </a:r>
          </a:p>
          <a:p>
            <a:r>
              <a:rPr lang="en-US" sz="2800" dirty="0">
                <a:latin typeface="Times New Roman"/>
                <a:cs typeface="Times New Roman"/>
              </a:rPr>
              <a:t>-</a:t>
            </a:r>
            <a:r>
              <a:rPr lang="en-US" sz="2800" smtClean="0">
                <a:latin typeface="Times New Roman"/>
                <a:cs typeface="Times New Roman"/>
              </a:rPr>
              <a:t>Create </a:t>
            </a:r>
            <a:r>
              <a:rPr lang="en-US" sz="2800" dirty="0">
                <a:latin typeface="Times New Roman"/>
                <a:cs typeface="Times New Roman"/>
              </a:rPr>
              <a:t>the presentation for the first implementation meeting.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-Present the first steps of the Workday implementation to the Grove City Methodist Hospital leadership team.</a:t>
            </a:r>
          </a:p>
          <a:p>
            <a:r>
              <a:rPr lang="en-US" sz="2800" dirty="0">
                <a:latin typeface="Times New Roman"/>
                <a:cs typeface="Times New Roman"/>
              </a:rPr>
              <a:t>-Support the leadership team through the start of Workday implementation.</a:t>
            </a:r>
            <a:endParaRPr lang="en-US" sz="2800" dirty="0"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Aided </a:t>
            </a:r>
            <a:r>
              <a:rPr lang="en-US" sz="2800" dirty="0">
                <a:latin typeface="Times New Roman"/>
                <a:cs typeface="Times New Roman"/>
              </a:rPr>
              <a:t>in mock Joint Commission surveys.</a:t>
            </a:r>
          </a:p>
        </p:txBody>
      </p:sp>
      <p:pic>
        <p:nvPicPr>
          <p:cNvPr id="7" name="Picture 8" descr="A large white building&#10;&#10;Description generated with very high confidence">
            <a:extLst>
              <a:ext uri="{FF2B5EF4-FFF2-40B4-BE49-F238E27FC236}">
                <a16:creationId xmlns:a16="http://schemas.microsoft.com/office/drawing/2014/main" id="{44ABA05B-5738-438B-B0F6-2DB5AF90D7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2087" y="7158487"/>
            <a:ext cx="14465015" cy="70305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CED715-C7DC-414A-9F15-9D57C8F3E318}"/>
              </a:ext>
            </a:extLst>
          </p:cNvPr>
          <p:cNvSpPr txBox="1"/>
          <p:nvPr/>
        </p:nvSpPr>
        <p:spPr>
          <a:xfrm>
            <a:off x="14499381" y="14559888"/>
            <a:ext cx="9095872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Times New Roman"/>
                <a:cs typeface="Times New Roman"/>
              </a:rPr>
              <a:t>My Experience</a:t>
            </a:r>
            <a:endParaRPr lang="en-US" sz="3600" dirty="0">
              <a:cs typeface="Times New Roman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4E1981-E755-4F07-AF4F-8EA63CFE0ADC}"/>
              </a:ext>
            </a:extLst>
          </p:cNvPr>
          <p:cNvSpPr txBox="1"/>
          <p:nvPr/>
        </p:nvSpPr>
        <p:spPr>
          <a:xfrm>
            <a:off x="10956859" y="15738207"/>
            <a:ext cx="6006164" cy="466281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>
                <a:latin typeface="Times New Roman"/>
                <a:cs typeface="Times New Roman"/>
              </a:rPr>
              <a:t>Workday</a:t>
            </a:r>
          </a:p>
          <a:p>
            <a:r>
              <a:rPr lang="en-US" sz="2800">
                <a:latin typeface="Times New Roman"/>
                <a:cs typeface="Times New Roman"/>
              </a:rPr>
              <a:t>-Attended a week long Workday leadership conference.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-Gained experience in building a productive working team within the </a:t>
            </a:r>
            <a:r>
              <a:rPr lang="en-US" sz="2800">
                <a:latin typeface="Times New Roman"/>
                <a:cs typeface="Times New Roman"/>
              </a:rPr>
              <a:t>work place.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sz="2800">
                <a:latin typeface="Times New Roman"/>
                <a:cs typeface="Times New Roman"/>
              </a:rPr>
              <a:t>-Gained experience in preparing to hold a leadership meeting.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sz="2800">
                <a:latin typeface="Times New Roman"/>
                <a:cs typeface="Times New Roman"/>
              </a:rPr>
              <a:t>-Presented Workday to the Grove City Methodist Hospital leadership team</a:t>
            </a:r>
            <a:endParaRPr lang="en-US" sz="2800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2213EE-E1FE-49DB-AD34-3E625236FC9C}"/>
              </a:ext>
            </a:extLst>
          </p:cNvPr>
          <p:cNvSpPr txBox="1"/>
          <p:nvPr/>
        </p:nvSpPr>
        <p:spPr>
          <a:xfrm>
            <a:off x="18434183" y="15736703"/>
            <a:ext cx="5515275" cy="483209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Times New Roman"/>
                <a:cs typeface="Times New Roman"/>
              </a:rPr>
              <a:t>Other Experiences</a:t>
            </a:r>
          </a:p>
          <a:p>
            <a:r>
              <a:rPr lang="en-US" sz="2800" dirty="0">
                <a:latin typeface="Times New Roman"/>
                <a:cs typeface="Times New Roman"/>
              </a:rPr>
              <a:t>-Learned how to manage a hospital budget.</a:t>
            </a:r>
            <a:endParaRPr lang="en-US" sz="2800" b="1" dirty="0">
              <a:latin typeface="Times New Roman"/>
              <a:cs typeface="Times New Roman"/>
            </a:endParaRPr>
          </a:p>
          <a:p>
            <a:r>
              <a:rPr lang="en-US" sz="2800" dirty="0">
                <a:latin typeface="Times New Roman"/>
                <a:cs typeface="Times New Roman"/>
              </a:rPr>
              <a:t>-Was able to understand and participate in </a:t>
            </a:r>
            <a:r>
              <a:rPr lang="en-US" sz="2800" dirty="0" smtClean="0">
                <a:latin typeface="Times New Roman"/>
                <a:cs typeface="Times New Roman"/>
              </a:rPr>
              <a:t>Joint </a:t>
            </a:r>
            <a:r>
              <a:rPr lang="en-US" sz="2800" dirty="0">
                <a:latin typeface="Times New Roman"/>
                <a:cs typeface="Times New Roman"/>
              </a:rPr>
              <a:t>C</a:t>
            </a:r>
            <a:r>
              <a:rPr lang="en-US" sz="2800" dirty="0" smtClean="0">
                <a:latin typeface="Times New Roman"/>
                <a:cs typeface="Times New Roman"/>
              </a:rPr>
              <a:t>ommission preparation </a:t>
            </a:r>
            <a:r>
              <a:rPr lang="en-US" sz="2800" dirty="0">
                <a:latin typeface="Times New Roman"/>
                <a:cs typeface="Times New Roman"/>
              </a:rPr>
              <a:t>and mock surveys.</a:t>
            </a:r>
          </a:p>
          <a:p>
            <a:r>
              <a:rPr lang="en-US" sz="2800" dirty="0">
                <a:latin typeface="Times New Roman"/>
                <a:cs typeface="Times New Roman"/>
              </a:rPr>
              <a:t>-Took </a:t>
            </a:r>
            <a:r>
              <a:rPr lang="en-US" sz="2800" dirty="0" smtClean="0">
                <a:latin typeface="Times New Roman"/>
                <a:cs typeface="Times New Roman"/>
              </a:rPr>
              <a:t>part </a:t>
            </a:r>
            <a:r>
              <a:rPr lang="en-US" sz="2800" dirty="0">
                <a:latin typeface="Times New Roman"/>
                <a:cs typeface="Times New Roman"/>
              </a:rPr>
              <a:t>in daily administrative leadership rounds.</a:t>
            </a:r>
          </a:p>
          <a:p>
            <a:r>
              <a:rPr lang="en-US" sz="2800" dirty="0">
                <a:latin typeface="Times New Roman"/>
                <a:cs typeface="Times New Roman"/>
              </a:rPr>
              <a:t>-Aided the COO and Operations Director with daily projects and task.</a:t>
            </a:r>
          </a:p>
          <a:p>
            <a:endParaRPr lang="en-US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66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66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7987</TotalTime>
  <Words>330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Times New Roman</vt:lpstr>
      <vt:lpstr>Default Design</vt:lpstr>
      <vt:lpstr>PowerPoint Presentation</vt:lpstr>
    </vt:vector>
  </TitlesOfParts>
  <Company>The University of Toledo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graduate</dc:creator>
  <cp:lastModifiedBy>Longenecker, Paul</cp:lastModifiedBy>
  <cp:revision>688</cp:revision>
  <cp:lastPrinted>2012-09-24T17:45:12Z</cp:lastPrinted>
  <dcterms:created xsi:type="dcterms:W3CDTF">2001-11-03T21:04:30Z</dcterms:created>
  <dcterms:modified xsi:type="dcterms:W3CDTF">2019-03-13T18:25:42Z</dcterms:modified>
</cp:coreProperties>
</file>