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515497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3344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5898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55834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646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46114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6230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5697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3257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6887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3454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3939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4062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4861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9569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1775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597818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2"/>
          </p:nvPr>
        </p:nvSpPr>
        <p:spPr>
          <a:xfrm>
            <a:off x="4648200" y="1485900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722312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clipArt" idx="2"/>
          </p:nvPr>
        </p:nvSpPr>
        <p:spPr>
          <a:xfrm>
            <a:off x="685800" y="1485900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648200" y="1485900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 rot="5400000">
            <a:off x="5429250" y="1543050"/>
            <a:ext cx="4114800" cy="194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 rot="5400000">
            <a:off x="1466850" y="-323850"/>
            <a:ext cx="4114800" cy="567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 rot="5400000">
            <a:off x="3028950" y="-857250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4787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575050" y="204787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ctrTitle"/>
          </p:nvPr>
        </p:nvSpPr>
        <p:spPr>
          <a:xfrm>
            <a:off x="685800" y="1597818"/>
            <a:ext cx="7772400" cy="1102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Westerville Jaycee Pool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Kyle Burrowes, Phillip Cochran, Taylor Detwiler, and Myranda Wolfe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Shape 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175" y="524575"/>
            <a:ext cx="3176548" cy="238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3499" y="524574"/>
            <a:ext cx="3440251" cy="258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9400" y="2382450"/>
            <a:ext cx="2934674" cy="220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8650" y="520650"/>
            <a:ext cx="2331149" cy="316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09799" y="520650"/>
            <a:ext cx="2373224" cy="316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425" y="520650"/>
            <a:ext cx="3177224" cy="423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250" y="804362"/>
            <a:ext cx="2587950" cy="345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95275" y="993987"/>
            <a:ext cx="2303524" cy="307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21200" y="589037"/>
            <a:ext cx="2974075" cy="3965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1345" y="982150"/>
            <a:ext cx="2484975" cy="33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8919" y="982150"/>
            <a:ext cx="2017575" cy="2690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Shape 16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32675" y="982150"/>
            <a:ext cx="2484975" cy="331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Legacy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Provided an area of community pride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Established an ongoing project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Effects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A little involvement can go a long way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Community ties are important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Teamwork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Rationale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Community engagement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Personal reasons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Family-oriented aspect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Wellness and health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Initial Goals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Draw attention to the property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Increase visibility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Create awareness for WJC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Objectives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Landscaping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Mulch, flowers, boulder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Social media accounts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Twitter, Instagram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Brochures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Communications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Management at WJC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Landscaping companies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Personal social media posts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Our Project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Met with management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Reached out about landscaping needs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Set up Twitter account for WJC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Set a volunteer day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Setbacks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Weather conditions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Boulder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Brochures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Difficulty gaining followers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Successes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The Grounds Guys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Monica Day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Unexpected results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Increased community engagement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Management was excited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Improved landscaping conditions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CC3300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E2ADA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133</Words>
  <Application>Microsoft Office PowerPoint</Application>
  <PresentationFormat>On-screen Show (16:9)</PresentationFormat>
  <Paragraphs>46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Times New Roman</vt:lpstr>
      <vt:lpstr>Default Design</vt:lpstr>
      <vt:lpstr>Westerville Jaycee Pool</vt:lpstr>
      <vt:lpstr>Rationale</vt:lpstr>
      <vt:lpstr>Initial Goals</vt:lpstr>
      <vt:lpstr>Objectives</vt:lpstr>
      <vt:lpstr>Communications</vt:lpstr>
      <vt:lpstr>Our Project</vt:lpstr>
      <vt:lpstr>Setbacks</vt:lpstr>
      <vt:lpstr>Successes</vt:lpstr>
      <vt:lpstr>Results</vt:lpstr>
      <vt:lpstr>PowerPoint Presentation</vt:lpstr>
      <vt:lpstr>PowerPoint Presentation</vt:lpstr>
      <vt:lpstr>PowerPoint Presentation</vt:lpstr>
      <vt:lpstr>PowerPoint Presentation</vt:lpstr>
      <vt:lpstr>Legacy</vt:lpstr>
      <vt:lpstr>Effects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Westerville Jaycee Pool</dc:title>
  <cp:lastModifiedBy>Wolfe, Myranda</cp:lastModifiedBy>
  <cp:revision>2</cp:revision>
  <dcterms:modified xsi:type="dcterms:W3CDTF">2016-04-25T23:24:01Z</dcterms:modified>
</cp:coreProperties>
</file>