
<file path=[Content_Types].xml><?xml version="1.0" encoding="utf-8"?>
<Types xmlns="http://schemas.openxmlformats.org/package/2006/content-types">
  <Default Extension="png" ContentType="image/png"/>
  <Default Extension="m4a" ContentType="audio/mp4"/>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9.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0.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notesMasterIdLst>
    <p:notesMasterId r:id="rId23"/>
  </p:notesMasterIdLst>
  <p:handoutMasterIdLst>
    <p:handoutMasterId r:id="rId24"/>
  </p:handoutMasterIdLst>
  <p:sldIdLst>
    <p:sldId id="281" r:id="rId2"/>
    <p:sldId id="282" r:id="rId3"/>
    <p:sldId id="262" r:id="rId4"/>
    <p:sldId id="267" r:id="rId5"/>
    <p:sldId id="263" r:id="rId6"/>
    <p:sldId id="265" r:id="rId7"/>
    <p:sldId id="258" r:id="rId8"/>
    <p:sldId id="259" r:id="rId9"/>
    <p:sldId id="261" r:id="rId10"/>
    <p:sldId id="283" r:id="rId11"/>
    <p:sldId id="268" r:id="rId12"/>
    <p:sldId id="269" r:id="rId13"/>
    <p:sldId id="272" r:id="rId14"/>
    <p:sldId id="271" r:id="rId15"/>
    <p:sldId id="277" r:id="rId16"/>
    <p:sldId id="275" r:id="rId17"/>
    <p:sldId id="276" r:id="rId18"/>
    <p:sldId id="278" r:id="rId19"/>
    <p:sldId id="279" r:id="rId20"/>
    <p:sldId id="280" r:id="rId21"/>
    <p:sldId id="284" r:id="rId22"/>
  </p:sldIdLst>
  <p:sldSz cx="12192000" cy="6858000"/>
  <p:notesSz cx="7010400" cy="92964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0043" autoAdjust="0"/>
    <p:restoredTop sz="80464" autoAdjust="0"/>
  </p:normalViewPr>
  <p:slideViewPr>
    <p:cSldViewPr snapToGrid="0">
      <p:cViewPr varScale="1">
        <p:scale>
          <a:sx n="84" d="100"/>
          <a:sy n="84" d="100"/>
        </p:scale>
        <p:origin x="1260" y="132"/>
      </p:cViewPr>
      <p:guideLst/>
    </p:cSldViewPr>
  </p:slideViewPr>
  <p:notesTextViewPr>
    <p:cViewPr>
      <p:scale>
        <a:sx n="1" d="1"/>
        <a:sy n="1" d="1"/>
      </p:scale>
      <p:origin x="0" y="0"/>
    </p:cViewPr>
  </p:notesTextViewPr>
  <p:gridSpacing cx="57150" cy="5715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644C3F1-1556-4031-AF21-BBBB6D88C610}" type="doc">
      <dgm:prSet loTypeId="urn:microsoft.com/office/officeart/2005/8/layout/hierarchy2" loCatId="hierarchy" qsTypeId="urn:microsoft.com/office/officeart/2005/8/quickstyle/simple1" qsCatId="simple" csTypeId="urn:microsoft.com/office/officeart/2005/8/colors/accent0_3" csCatId="mainScheme" phldr="1"/>
      <dgm:spPr/>
      <dgm:t>
        <a:bodyPr/>
        <a:lstStyle/>
        <a:p>
          <a:endParaRPr lang="en-US"/>
        </a:p>
      </dgm:t>
    </dgm:pt>
    <dgm:pt modelId="{A17D6E4C-DC6E-4ACA-9292-60E8CBBCF4DB}">
      <dgm:prSet phldrT="[Text]"/>
      <dgm:spPr/>
      <dgm:t>
        <a:bodyPr/>
        <a:lstStyle/>
        <a:p>
          <a:r>
            <a:rPr lang="en-US" b="1" dirty="0"/>
            <a:t>John D Chovan</a:t>
          </a:r>
        </a:p>
      </dgm:t>
    </dgm:pt>
    <dgm:pt modelId="{A75161B5-2033-4908-8AA7-EBF5865A59DF}" type="parTrans" cxnId="{C73DC72F-259C-4AF1-A9AE-84BA3DBBCF47}">
      <dgm:prSet/>
      <dgm:spPr/>
      <dgm:t>
        <a:bodyPr/>
        <a:lstStyle/>
        <a:p>
          <a:endParaRPr lang="en-US"/>
        </a:p>
      </dgm:t>
    </dgm:pt>
    <dgm:pt modelId="{78169418-5AE2-412B-897F-FAF43D2744AF}" type="sibTrans" cxnId="{C73DC72F-259C-4AF1-A9AE-84BA3DBBCF47}">
      <dgm:prSet/>
      <dgm:spPr/>
      <dgm:t>
        <a:bodyPr/>
        <a:lstStyle/>
        <a:p>
          <a:endParaRPr lang="en-US"/>
        </a:p>
      </dgm:t>
    </dgm:pt>
    <dgm:pt modelId="{E0AA0B24-6DB3-4B8B-895F-5F836E9B56E9}">
      <dgm:prSet phldrT="[Text]"/>
      <dgm:spPr/>
      <dgm:t>
        <a:bodyPr/>
        <a:lstStyle/>
        <a:p>
          <a:r>
            <a:rPr lang="en-US" b="1" dirty="0"/>
            <a:t>John Chovan Jr.</a:t>
          </a:r>
        </a:p>
      </dgm:t>
    </dgm:pt>
    <dgm:pt modelId="{157FFB62-B15B-415C-8BAF-94EB920EAADA}" type="parTrans" cxnId="{6ADABAE7-B1E5-49FE-A334-B735DBF5AD37}">
      <dgm:prSet/>
      <dgm:spPr/>
      <dgm:t>
        <a:bodyPr/>
        <a:lstStyle/>
        <a:p>
          <a:endParaRPr lang="en-US" b="1"/>
        </a:p>
      </dgm:t>
    </dgm:pt>
    <dgm:pt modelId="{B24CF37B-7203-4936-B452-8908CF5FF85C}" type="sibTrans" cxnId="{6ADABAE7-B1E5-49FE-A334-B735DBF5AD37}">
      <dgm:prSet/>
      <dgm:spPr/>
      <dgm:t>
        <a:bodyPr/>
        <a:lstStyle/>
        <a:p>
          <a:endParaRPr lang="en-US"/>
        </a:p>
      </dgm:t>
    </dgm:pt>
    <dgm:pt modelId="{9F0735F3-2D8D-4B56-BE7D-AC0CDF88A230}">
      <dgm:prSet phldrT="[Text]"/>
      <dgm:spPr/>
      <dgm:t>
        <a:bodyPr/>
        <a:lstStyle/>
        <a:p>
          <a:r>
            <a:rPr lang="en-US" b="1" dirty="0"/>
            <a:t>Esther L Chovan</a:t>
          </a:r>
        </a:p>
      </dgm:t>
    </dgm:pt>
    <dgm:pt modelId="{758FB346-32DE-4F83-A872-12C445F976B8}" type="parTrans" cxnId="{F621FFAF-0C27-45DD-945C-9AD29ADD9644}">
      <dgm:prSet/>
      <dgm:spPr/>
      <dgm:t>
        <a:bodyPr/>
        <a:lstStyle/>
        <a:p>
          <a:endParaRPr lang="en-US" b="1"/>
        </a:p>
      </dgm:t>
    </dgm:pt>
    <dgm:pt modelId="{A39626ED-6CA5-4B14-9806-585115F8A646}" type="sibTrans" cxnId="{F621FFAF-0C27-45DD-945C-9AD29ADD9644}">
      <dgm:prSet/>
      <dgm:spPr/>
      <dgm:t>
        <a:bodyPr/>
        <a:lstStyle/>
        <a:p>
          <a:endParaRPr lang="en-US"/>
        </a:p>
      </dgm:t>
    </dgm:pt>
    <dgm:pt modelId="{CF33744F-8B4F-454A-A2A2-D9784B943F35}">
      <dgm:prSet/>
      <dgm:spPr/>
      <dgm:t>
        <a:bodyPr/>
        <a:lstStyle/>
        <a:p>
          <a:r>
            <a:rPr lang="en-US" b="1" dirty="0"/>
            <a:t>Laura D Chovan</a:t>
          </a:r>
        </a:p>
      </dgm:t>
    </dgm:pt>
    <dgm:pt modelId="{32D35091-DB1E-4EC6-AA07-1CC21DCFC0ED}" type="parTrans" cxnId="{8856C688-0430-4543-806F-2501CE3045DF}">
      <dgm:prSet/>
      <dgm:spPr/>
      <dgm:t>
        <a:bodyPr/>
        <a:lstStyle/>
        <a:p>
          <a:endParaRPr lang="en-US"/>
        </a:p>
      </dgm:t>
    </dgm:pt>
    <dgm:pt modelId="{81803D58-5EA6-45F5-A577-1C4E0A5ECC9E}" type="sibTrans" cxnId="{8856C688-0430-4543-806F-2501CE3045DF}">
      <dgm:prSet/>
      <dgm:spPr/>
      <dgm:t>
        <a:bodyPr/>
        <a:lstStyle/>
        <a:p>
          <a:endParaRPr lang="en-US"/>
        </a:p>
      </dgm:t>
    </dgm:pt>
    <dgm:pt modelId="{A853FD91-B187-46A1-8499-90AC48AA566A}">
      <dgm:prSet/>
      <dgm:spPr/>
      <dgm:t>
        <a:bodyPr/>
        <a:lstStyle/>
        <a:p>
          <a:r>
            <a:rPr lang="en-US" b="1" dirty="0"/>
            <a:t>Cheryl A Chovan</a:t>
          </a:r>
        </a:p>
      </dgm:t>
    </dgm:pt>
    <dgm:pt modelId="{9369CFA2-5445-417B-BA18-B6C3568D6A87}" type="parTrans" cxnId="{673586A4-C6C0-44B2-8790-A79594140406}">
      <dgm:prSet/>
      <dgm:spPr/>
      <dgm:t>
        <a:bodyPr/>
        <a:lstStyle/>
        <a:p>
          <a:endParaRPr lang="en-US"/>
        </a:p>
      </dgm:t>
    </dgm:pt>
    <dgm:pt modelId="{26414381-475F-4203-ACFF-ACC75E3A5672}" type="sibTrans" cxnId="{673586A4-C6C0-44B2-8790-A79594140406}">
      <dgm:prSet/>
      <dgm:spPr/>
      <dgm:t>
        <a:bodyPr/>
        <a:lstStyle/>
        <a:p>
          <a:endParaRPr lang="en-US"/>
        </a:p>
      </dgm:t>
    </dgm:pt>
    <dgm:pt modelId="{719653C3-A246-4068-B2E3-C8EC17D618DC}" type="pres">
      <dgm:prSet presAssocID="{B644C3F1-1556-4031-AF21-BBBB6D88C610}" presName="diagram" presStyleCnt="0">
        <dgm:presLayoutVars>
          <dgm:chPref val="1"/>
          <dgm:dir/>
          <dgm:animOne val="branch"/>
          <dgm:animLvl val="lvl"/>
          <dgm:resizeHandles val="exact"/>
        </dgm:presLayoutVars>
      </dgm:prSet>
      <dgm:spPr/>
    </dgm:pt>
    <dgm:pt modelId="{23D74C29-3BB2-45BB-8240-98824EAEA638}" type="pres">
      <dgm:prSet presAssocID="{CF33744F-8B4F-454A-A2A2-D9784B943F35}" presName="root1" presStyleCnt="0"/>
      <dgm:spPr/>
    </dgm:pt>
    <dgm:pt modelId="{07381D32-AEC5-4A05-BFA0-362B2C9F4790}" type="pres">
      <dgm:prSet presAssocID="{CF33744F-8B4F-454A-A2A2-D9784B943F35}" presName="LevelOneTextNode" presStyleLbl="node0" presStyleIdx="0" presStyleCnt="3" custLinFactNeighborX="-598" custLinFactNeighborY="-2393">
        <dgm:presLayoutVars>
          <dgm:chPref val="3"/>
        </dgm:presLayoutVars>
      </dgm:prSet>
      <dgm:spPr/>
    </dgm:pt>
    <dgm:pt modelId="{0D8D0AE4-39A0-4934-A1A0-95FF7AC8B422}" type="pres">
      <dgm:prSet presAssocID="{CF33744F-8B4F-454A-A2A2-D9784B943F35}" presName="level2hierChild" presStyleCnt="0"/>
      <dgm:spPr/>
    </dgm:pt>
    <dgm:pt modelId="{7FCD91AB-E830-4AC8-8817-316D95F258D0}" type="pres">
      <dgm:prSet presAssocID="{A17D6E4C-DC6E-4ACA-9292-60E8CBBCF4DB}" presName="root1" presStyleCnt="0"/>
      <dgm:spPr/>
    </dgm:pt>
    <dgm:pt modelId="{6F861DDC-84C2-4A2A-B8C4-422F93BE918F}" type="pres">
      <dgm:prSet presAssocID="{A17D6E4C-DC6E-4ACA-9292-60E8CBBCF4DB}" presName="LevelOneTextNode" presStyleLbl="node0" presStyleIdx="1" presStyleCnt="3">
        <dgm:presLayoutVars>
          <dgm:chPref val="3"/>
        </dgm:presLayoutVars>
      </dgm:prSet>
      <dgm:spPr/>
    </dgm:pt>
    <dgm:pt modelId="{D7112EF2-AC43-4FEC-B105-065ED2EE4AA8}" type="pres">
      <dgm:prSet presAssocID="{A17D6E4C-DC6E-4ACA-9292-60E8CBBCF4DB}" presName="level2hierChild" presStyleCnt="0"/>
      <dgm:spPr/>
    </dgm:pt>
    <dgm:pt modelId="{F34D09A5-A28B-4BB6-9BE9-24F7B45823FA}" type="pres">
      <dgm:prSet presAssocID="{157FFB62-B15B-415C-8BAF-94EB920EAADA}" presName="conn2-1" presStyleLbl="parChTrans1D2" presStyleIdx="0" presStyleCnt="2"/>
      <dgm:spPr/>
    </dgm:pt>
    <dgm:pt modelId="{FA2CEA05-844A-4E10-BA1E-F96DC18D564D}" type="pres">
      <dgm:prSet presAssocID="{157FFB62-B15B-415C-8BAF-94EB920EAADA}" presName="connTx" presStyleLbl="parChTrans1D2" presStyleIdx="0" presStyleCnt="2"/>
      <dgm:spPr/>
    </dgm:pt>
    <dgm:pt modelId="{FA01DB2C-F710-48C0-9DF0-CCD8435C91CD}" type="pres">
      <dgm:prSet presAssocID="{E0AA0B24-6DB3-4B8B-895F-5F836E9B56E9}" presName="root2" presStyleCnt="0"/>
      <dgm:spPr/>
    </dgm:pt>
    <dgm:pt modelId="{0CD89DA9-BE61-4959-9E95-CE279C1D609E}" type="pres">
      <dgm:prSet presAssocID="{E0AA0B24-6DB3-4B8B-895F-5F836E9B56E9}" presName="LevelTwoTextNode" presStyleLbl="node2" presStyleIdx="0" presStyleCnt="2">
        <dgm:presLayoutVars>
          <dgm:chPref val="3"/>
        </dgm:presLayoutVars>
      </dgm:prSet>
      <dgm:spPr/>
    </dgm:pt>
    <dgm:pt modelId="{6403492F-D036-4C33-86EE-94AEF2B43070}" type="pres">
      <dgm:prSet presAssocID="{E0AA0B24-6DB3-4B8B-895F-5F836E9B56E9}" presName="level3hierChild" presStyleCnt="0"/>
      <dgm:spPr/>
    </dgm:pt>
    <dgm:pt modelId="{294D196D-1654-4323-87E7-4A390F221933}" type="pres">
      <dgm:prSet presAssocID="{758FB346-32DE-4F83-A872-12C445F976B8}" presName="conn2-1" presStyleLbl="parChTrans1D2" presStyleIdx="1" presStyleCnt="2"/>
      <dgm:spPr/>
    </dgm:pt>
    <dgm:pt modelId="{C79FE3FB-8077-4BF3-96A4-072BBBCDF2BE}" type="pres">
      <dgm:prSet presAssocID="{758FB346-32DE-4F83-A872-12C445F976B8}" presName="connTx" presStyleLbl="parChTrans1D2" presStyleIdx="1" presStyleCnt="2"/>
      <dgm:spPr/>
    </dgm:pt>
    <dgm:pt modelId="{A75268F6-4DF0-4A96-BD53-8705B3D0E561}" type="pres">
      <dgm:prSet presAssocID="{9F0735F3-2D8D-4B56-BE7D-AC0CDF88A230}" presName="root2" presStyleCnt="0"/>
      <dgm:spPr/>
    </dgm:pt>
    <dgm:pt modelId="{88DBAA4B-7583-42AC-AF6C-E283AB385F72}" type="pres">
      <dgm:prSet presAssocID="{9F0735F3-2D8D-4B56-BE7D-AC0CDF88A230}" presName="LevelTwoTextNode" presStyleLbl="node2" presStyleIdx="1" presStyleCnt="2">
        <dgm:presLayoutVars>
          <dgm:chPref val="3"/>
        </dgm:presLayoutVars>
      </dgm:prSet>
      <dgm:spPr/>
    </dgm:pt>
    <dgm:pt modelId="{472C98AF-C6F8-44D3-B921-83909F00EF62}" type="pres">
      <dgm:prSet presAssocID="{9F0735F3-2D8D-4B56-BE7D-AC0CDF88A230}" presName="level3hierChild" presStyleCnt="0"/>
      <dgm:spPr/>
    </dgm:pt>
    <dgm:pt modelId="{DD14806C-9FCB-4AC2-86A0-2B6E7527469E}" type="pres">
      <dgm:prSet presAssocID="{A853FD91-B187-46A1-8499-90AC48AA566A}" presName="root1" presStyleCnt="0"/>
      <dgm:spPr/>
    </dgm:pt>
    <dgm:pt modelId="{1C5911BD-B5B4-46A1-B2A3-B3A35744BC03}" type="pres">
      <dgm:prSet presAssocID="{A853FD91-B187-46A1-8499-90AC48AA566A}" presName="LevelOneTextNode" presStyleLbl="node0" presStyleIdx="2" presStyleCnt="3">
        <dgm:presLayoutVars>
          <dgm:chPref val="3"/>
        </dgm:presLayoutVars>
      </dgm:prSet>
      <dgm:spPr/>
    </dgm:pt>
    <dgm:pt modelId="{C3581274-C03D-4BA4-95D3-D9D6A8084291}" type="pres">
      <dgm:prSet presAssocID="{A853FD91-B187-46A1-8499-90AC48AA566A}" presName="level2hierChild" presStyleCnt="0"/>
      <dgm:spPr/>
    </dgm:pt>
  </dgm:ptLst>
  <dgm:cxnLst>
    <dgm:cxn modelId="{02B4712C-94FD-4CA5-9AFF-CBD976762D1C}" type="presOf" srcId="{157FFB62-B15B-415C-8BAF-94EB920EAADA}" destId="{F34D09A5-A28B-4BB6-9BE9-24F7B45823FA}" srcOrd="0" destOrd="0" presId="urn:microsoft.com/office/officeart/2005/8/layout/hierarchy2"/>
    <dgm:cxn modelId="{9B8BA117-D3A6-4462-9724-3378989844E4}" type="presOf" srcId="{758FB346-32DE-4F83-A872-12C445F976B8}" destId="{C79FE3FB-8077-4BF3-96A4-072BBBCDF2BE}" srcOrd="1" destOrd="0" presId="urn:microsoft.com/office/officeart/2005/8/layout/hierarchy2"/>
    <dgm:cxn modelId="{AE2AE35F-5452-405A-8700-928C9CCD99CE}" type="presOf" srcId="{758FB346-32DE-4F83-A872-12C445F976B8}" destId="{294D196D-1654-4323-87E7-4A390F221933}" srcOrd="0" destOrd="0" presId="urn:microsoft.com/office/officeart/2005/8/layout/hierarchy2"/>
    <dgm:cxn modelId="{368A56BE-3CC2-48C8-B806-076E80058633}" type="presOf" srcId="{B644C3F1-1556-4031-AF21-BBBB6D88C610}" destId="{719653C3-A246-4068-B2E3-C8EC17D618DC}" srcOrd="0" destOrd="0" presId="urn:microsoft.com/office/officeart/2005/8/layout/hierarchy2"/>
    <dgm:cxn modelId="{6ADABAE7-B1E5-49FE-A334-B735DBF5AD37}" srcId="{A17D6E4C-DC6E-4ACA-9292-60E8CBBCF4DB}" destId="{E0AA0B24-6DB3-4B8B-895F-5F836E9B56E9}" srcOrd="0" destOrd="0" parTransId="{157FFB62-B15B-415C-8BAF-94EB920EAADA}" sibTransId="{B24CF37B-7203-4936-B452-8908CF5FF85C}"/>
    <dgm:cxn modelId="{998691DA-6C2B-4928-B7FE-C08280A6B76D}" type="presOf" srcId="{157FFB62-B15B-415C-8BAF-94EB920EAADA}" destId="{FA2CEA05-844A-4E10-BA1E-F96DC18D564D}" srcOrd="1" destOrd="0" presId="urn:microsoft.com/office/officeart/2005/8/layout/hierarchy2"/>
    <dgm:cxn modelId="{7C99A855-B1BD-4117-813D-1C158EC8CD20}" type="presOf" srcId="{A17D6E4C-DC6E-4ACA-9292-60E8CBBCF4DB}" destId="{6F861DDC-84C2-4A2A-B8C4-422F93BE918F}" srcOrd="0" destOrd="0" presId="urn:microsoft.com/office/officeart/2005/8/layout/hierarchy2"/>
    <dgm:cxn modelId="{673586A4-C6C0-44B2-8790-A79594140406}" srcId="{B644C3F1-1556-4031-AF21-BBBB6D88C610}" destId="{A853FD91-B187-46A1-8499-90AC48AA566A}" srcOrd="2" destOrd="0" parTransId="{9369CFA2-5445-417B-BA18-B6C3568D6A87}" sibTransId="{26414381-475F-4203-ACFF-ACC75E3A5672}"/>
    <dgm:cxn modelId="{C73DC72F-259C-4AF1-A9AE-84BA3DBBCF47}" srcId="{B644C3F1-1556-4031-AF21-BBBB6D88C610}" destId="{A17D6E4C-DC6E-4ACA-9292-60E8CBBCF4DB}" srcOrd="1" destOrd="0" parTransId="{A75161B5-2033-4908-8AA7-EBF5865A59DF}" sibTransId="{78169418-5AE2-412B-897F-FAF43D2744AF}"/>
    <dgm:cxn modelId="{F621FFAF-0C27-45DD-945C-9AD29ADD9644}" srcId="{A17D6E4C-DC6E-4ACA-9292-60E8CBBCF4DB}" destId="{9F0735F3-2D8D-4B56-BE7D-AC0CDF88A230}" srcOrd="1" destOrd="0" parTransId="{758FB346-32DE-4F83-A872-12C445F976B8}" sibTransId="{A39626ED-6CA5-4B14-9806-585115F8A646}"/>
    <dgm:cxn modelId="{8856C688-0430-4543-806F-2501CE3045DF}" srcId="{B644C3F1-1556-4031-AF21-BBBB6D88C610}" destId="{CF33744F-8B4F-454A-A2A2-D9784B943F35}" srcOrd="0" destOrd="0" parTransId="{32D35091-DB1E-4EC6-AA07-1CC21DCFC0ED}" sibTransId="{81803D58-5EA6-45F5-A577-1C4E0A5ECC9E}"/>
    <dgm:cxn modelId="{864DD107-BC59-4C09-9E94-107FF1ED2E0E}" type="presOf" srcId="{9F0735F3-2D8D-4B56-BE7D-AC0CDF88A230}" destId="{88DBAA4B-7583-42AC-AF6C-E283AB385F72}" srcOrd="0" destOrd="0" presId="urn:microsoft.com/office/officeart/2005/8/layout/hierarchy2"/>
    <dgm:cxn modelId="{E3D46EEA-7470-419C-A894-8E76C357F6EF}" type="presOf" srcId="{E0AA0B24-6DB3-4B8B-895F-5F836E9B56E9}" destId="{0CD89DA9-BE61-4959-9E95-CE279C1D609E}" srcOrd="0" destOrd="0" presId="urn:microsoft.com/office/officeart/2005/8/layout/hierarchy2"/>
    <dgm:cxn modelId="{98EB331D-F22D-4813-B12E-6BF15531BE8E}" type="presOf" srcId="{CF33744F-8B4F-454A-A2A2-D9784B943F35}" destId="{07381D32-AEC5-4A05-BFA0-362B2C9F4790}" srcOrd="0" destOrd="0" presId="urn:microsoft.com/office/officeart/2005/8/layout/hierarchy2"/>
    <dgm:cxn modelId="{DA41721F-10E2-4ECF-BDFF-27AFCEFCCD09}" type="presOf" srcId="{A853FD91-B187-46A1-8499-90AC48AA566A}" destId="{1C5911BD-B5B4-46A1-B2A3-B3A35744BC03}" srcOrd="0" destOrd="0" presId="urn:microsoft.com/office/officeart/2005/8/layout/hierarchy2"/>
    <dgm:cxn modelId="{8E9CDF10-D337-47EA-BF20-D734B25D3823}" type="presParOf" srcId="{719653C3-A246-4068-B2E3-C8EC17D618DC}" destId="{23D74C29-3BB2-45BB-8240-98824EAEA638}" srcOrd="0" destOrd="0" presId="urn:microsoft.com/office/officeart/2005/8/layout/hierarchy2"/>
    <dgm:cxn modelId="{8CF442F7-F5EE-4ADD-A8BA-A75D756642FA}" type="presParOf" srcId="{23D74C29-3BB2-45BB-8240-98824EAEA638}" destId="{07381D32-AEC5-4A05-BFA0-362B2C9F4790}" srcOrd="0" destOrd="0" presId="urn:microsoft.com/office/officeart/2005/8/layout/hierarchy2"/>
    <dgm:cxn modelId="{6B0FD38C-8974-4077-B246-BCD9FAE2D8FA}" type="presParOf" srcId="{23D74C29-3BB2-45BB-8240-98824EAEA638}" destId="{0D8D0AE4-39A0-4934-A1A0-95FF7AC8B422}" srcOrd="1" destOrd="0" presId="urn:microsoft.com/office/officeart/2005/8/layout/hierarchy2"/>
    <dgm:cxn modelId="{77D1FA47-239F-4250-AA14-56BDDDB72DA0}" type="presParOf" srcId="{719653C3-A246-4068-B2E3-C8EC17D618DC}" destId="{7FCD91AB-E830-4AC8-8817-316D95F258D0}" srcOrd="1" destOrd="0" presId="urn:microsoft.com/office/officeart/2005/8/layout/hierarchy2"/>
    <dgm:cxn modelId="{52A2AFF4-CC96-453C-BCCF-484598EC5013}" type="presParOf" srcId="{7FCD91AB-E830-4AC8-8817-316D95F258D0}" destId="{6F861DDC-84C2-4A2A-B8C4-422F93BE918F}" srcOrd="0" destOrd="0" presId="urn:microsoft.com/office/officeart/2005/8/layout/hierarchy2"/>
    <dgm:cxn modelId="{4BE40B5A-8AB0-44AA-BF4F-75E6E45D29F4}" type="presParOf" srcId="{7FCD91AB-E830-4AC8-8817-316D95F258D0}" destId="{D7112EF2-AC43-4FEC-B105-065ED2EE4AA8}" srcOrd="1" destOrd="0" presId="urn:microsoft.com/office/officeart/2005/8/layout/hierarchy2"/>
    <dgm:cxn modelId="{1BDF4E2D-F13F-4562-B532-C83503E0A59E}" type="presParOf" srcId="{D7112EF2-AC43-4FEC-B105-065ED2EE4AA8}" destId="{F34D09A5-A28B-4BB6-9BE9-24F7B45823FA}" srcOrd="0" destOrd="0" presId="urn:microsoft.com/office/officeart/2005/8/layout/hierarchy2"/>
    <dgm:cxn modelId="{534DD4D5-FD9D-4354-8497-AACBF3502FE0}" type="presParOf" srcId="{F34D09A5-A28B-4BB6-9BE9-24F7B45823FA}" destId="{FA2CEA05-844A-4E10-BA1E-F96DC18D564D}" srcOrd="0" destOrd="0" presId="urn:microsoft.com/office/officeart/2005/8/layout/hierarchy2"/>
    <dgm:cxn modelId="{418D7CE2-F426-43A4-8FFA-1708FB078026}" type="presParOf" srcId="{D7112EF2-AC43-4FEC-B105-065ED2EE4AA8}" destId="{FA01DB2C-F710-48C0-9DF0-CCD8435C91CD}" srcOrd="1" destOrd="0" presId="urn:microsoft.com/office/officeart/2005/8/layout/hierarchy2"/>
    <dgm:cxn modelId="{A98F966E-4F47-45B6-847E-52537AEB3505}" type="presParOf" srcId="{FA01DB2C-F710-48C0-9DF0-CCD8435C91CD}" destId="{0CD89DA9-BE61-4959-9E95-CE279C1D609E}" srcOrd="0" destOrd="0" presId="urn:microsoft.com/office/officeart/2005/8/layout/hierarchy2"/>
    <dgm:cxn modelId="{AD0FBDCD-08CB-4A3C-A675-1991CE028B1D}" type="presParOf" srcId="{FA01DB2C-F710-48C0-9DF0-CCD8435C91CD}" destId="{6403492F-D036-4C33-86EE-94AEF2B43070}" srcOrd="1" destOrd="0" presId="urn:microsoft.com/office/officeart/2005/8/layout/hierarchy2"/>
    <dgm:cxn modelId="{31FD1BD4-209F-4A41-B4BF-4F2B03ED25AA}" type="presParOf" srcId="{D7112EF2-AC43-4FEC-B105-065ED2EE4AA8}" destId="{294D196D-1654-4323-87E7-4A390F221933}" srcOrd="2" destOrd="0" presId="urn:microsoft.com/office/officeart/2005/8/layout/hierarchy2"/>
    <dgm:cxn modelId="{41006457-96B3-4B16-B32D-DA83BE0D3F6E}" type="presParOf" srcId="{294D196D-1654-4323-87E7-4A390F221933}" destId="{C79FE3FB-8077-4BF3-96A4-072BBBCDF2BE}" srcOrd="0" destOrd="0" presId="urn:microsoft.com/office/officeart/2005/8/layout/hierarchy2"/>
    <dgm:cxn modelId="{43F1D337-F6F1-4679-8378-FA8574B3429B}" type="presParOf" srcId="{D7112EF2-AC43-4FEC-B105-065ED2EE4AA8}" destId="{A75268F6-4DF0-4A96-BD53-8705B3D0E561}" srcOrd="3" destOrd="0" presId="urn:microsoft.com/office/officeart/2005/8/layout/hierarchy2"/>
    <dgm:cxn modelId="{5DA55A15-9DB5-4E19-AA95-5C78ABD51013}" type="presParOf" srcId="{A75268F6-4DF0-4A96-BD53-8705B3D0E561}" destId="{88DBAA4B-7583-42AC-AF6C-E283AB385F72}" srcOrd="0" destOrd="0" presId="urn:microsoft.com/office/officeart/2005/8/layout/hierarchy2"/>
    <dgm:cxn modelId="{4D30DC4D-AC0F-4FF3-8333-D02BA5C871FF}" type="presParOf" srcId="{A75268F6-4DF0-4A96-BD53-8705B3D0E561}" destId="{472C98AF-C6F8-44D3-B921-83909F00EF62}" srcOrd="1" destOrd="0" presId="urn:microsoft.com/office/officeart/2005/8/layout/hierarchy2"/>
    <dgm:cxn modelId="{2B686F8E-ABE0-4087-BA0B-810035528056}" type="presParOf" srcId="{719653C3-A246-4068-B2E3-C8EC17D618DC}" destId="{DD14806C-9FCB-4AC2-86A0-2B6E7527469E}" srcOrd="2" destOrd="0" presId="urn:microsoft.com/office/officeart/2005/8/layout/hierarchy2"/>
    <dgm:cxn modelId="{4B7BB735-47D2-4EEF-AA78-9B1A4BE0D2F8}" type="presParOf" srcId="{DD14806C-9FCB-4AC2-86A0-2B6E7527469E}" destId="{1C5911BD-B5B4-46A1-B2A3-B3A35744BC03}" srcOrd="0" destOrd="0" presId="urn:microsoft.com/office/officeart/2005/8/layout/hierarchy2"/>
    <dgm:cxn modelId="{5121E127-2444-4BD0-AE91-15B169ACB5DA}" type="presParOf" srcId="{DD14806C-9FCB-4AC2-86A0-2B6E7527469E}" destId="{C3581274-C03D-4BA4-95D3-D9D6A8084291}" srcOrd="1" destOrd="0" presId="urn:microsoft.com/office/officeart/2005/8/layout/hierarchy2"/>
  </dgm:cxnLst>
  <dgm:bg/>
  <dgm:whole/>
  <dgm:extLst>
    <a:ext uri="http://schemas.microsoft.com/office/drawing/2008/diagram">
      <dsp:dataModelExt xmlns:dsp="http://schemas.microsoft.com/office/drawing/2008/diagram" relId="rId9" minVer="http://schemas.openxmlformats.org/drawingml/2006/diagram"/>
    </a:ext>
    <a:ext uri="{C62137D5-CB1D-491B-B009-E17868A290BF}">
      <dgm14:recolorImg xmlns:dgm14="http://schemas.microsoft.com/office/drawing/2010/diagram" val="1"/>
    </a:ext>
  </dgm:extLst>
</dgm:dataModel>
</file>

<file path=ppt/diagrams/data2.xml><?xml version="1.0" encoding="utf-8"?>
<dgm:dataModel xmlns:dgm="http://schemas.openxmlformats.org/drawingml/2006/diagram" xmlns:a="http://schemas.openxmlformats.org/drawingml/2006/main">
  <dgm:ptLst>
    <dgm:pt modelId="{B644C3F1-1556-4031-AF21-BBBB6D88C610}" type="doc">
      <dgm:prSet loTypeId="urn:microsoft.com/office/officeart/2005/8/layout/hierarchy2" loCatId="hierarchy" qsTypeId="urn:microsoft.com/office/officeart/2005/8/quickstyle/simple1" qsCatId="simple" csTypeId="urn:microsoft.com/office/officeart/2005/8/colors/accent0_3" csCatId="mainScheme" phldr="1"/>
      <dgm:spPr/>
      <dgm:t>
        <a:bodyPr/>
        <a:lstStyle/>
        <a:p>
          <a:endParaRPr lang="en-US"/>
        </a:p>
      </dgm:t>
    </dgm:pt>
    <dgm:pt modelId="{A17D6E4C-DC6E-4ACA-9292-60E8CBBCF4DB}">
      <dgm:prSet phldrT="[Text]" custT="1"/>
      <dgm:spPr/>
      <dgm:t>
        <a:bodyPr/>
        <a:lstStyle/>
        <a:p>
          <a:r>
            <a:rPr lang="en-US" sz="1400" b="1" dirty="0"/>
            <a:t>John D Chovan</a:t>
          </a:r>
        </a:p>
      </dgm:t>
    </dgm:pt>
    <dgm:pt modelId="{A75161B5-2033-4908-8AA7-EBF5865A59DF}" type="parTrans" cxnId="{C73DC72F-259C-4AF1-A9AE-84BA3DBBCF47}">
      <dgm:prSet/>
      <dgm:spPr/>
      <dgm:t>
        <a:bodyPr/>
        <a:lstStyle/>
        <a:p>
          <a:endParaRPr lang="en-US" b="1"/>
        </a:p>
      </dgm:t>
    </dgm:pt>
    <dgm:pt modelId="{78169418-5AE2-412B-897F-FAF43D2744AF}" type="sibTrans" cxnId="{C73DC72F-259C-4AF1-A9AE-84BA3DBBCF47}">
      <dgm:prSet/>
      <dgm:spPr/>
      <dgm:t>
        <a:bodyPr/>
        <a:lstStyle/>
        <a:p>
          <a:endParaRPr lang="en-US" b="1"/>
        </a:p>
      </dgm:t>
    </dgm:pt>
    <dgm:pt modelId="{E0AA0B24-6DB3-4B8B-895F-5F836E9B56E9}">
      <dgm:prSet phldrT="[Text]" custT="1"/>
      <dgm:spPr/>
      <dgm:t>
        <a:bodyPr/>
        <a:lstStyle/>
        <a:p>
          <a:r>
            <a:rPr lang="en-US" sz="1400" b="1" dirty="0"/>
            <a:t>John Chovan Jr.</a:t>
          </a:r>
        </a:p>
      </dgm:t>
    </dgm:pt>
    <dgm:pt modelId="{157FFB62-B15B-415C-8BAF-94EB920EAADA}" type="parTrans" cxnId="{6ADABAE7-B1E5-49FE-A334-B735DBF5AD37}">
      <dgm:prSet custT="1"/>
      <dgm:spPr/>
      <dgm:t>
        <a:bodyPr/>
        <a:lstStyle/>
        <a:p>
          <a:endParaRPr lang="en-US" sz="1400" b="1"/>
        </a:p>
      </dgm:t>
    </dgm:pt>
    <dgm:pt modelId="{B24CF37B-7203-4936-B452-8908CF5FF85C}" type="sibTrans" cxnId="{6ADABAE7-B1E5-49FE-A334-B735DBF5AD37}">
      <dgm:prSet/>
      <dgm:spPr/>
      <dgm:t>
        <a:bodyPr/>
        <a:lstStyle/>
        <a:p>
          <a:endParaRPr lang="en-US" b="1"/>
        </a:p>
      </dgm:t>
    </dgm:pt>
    <dgm:pt modelId="{5577EE97-E2D6-48FB-A313-3ACA93483B34}">
      <dgm:prSet phldrT="[Text]" custT="1"/>
      <dgm:spPr/>
      <dgm:t>
        <a:bodyPr/>
        <a:lstStyle/>
        <a:p>
          <a:r>
            <a:rPr lang="en-US" sz="1400" b="1" dirty="0"/>
            <a:t>John Chovan Sr.</a:t>
          </a:r>
        </a:p>
      </dgm:t>
    </dgm:pt>
    <dgm:pt modelId="{2C4FE465-7DEA-44FB-A03C-1805F628B2EC}" type="parTrans" cxnId="{BAF8928D-D9D5-4F3B-B499-C8798242C2D2}">
      <dgm:prSet custT="1"/>
      <dgm:spPr/>
      <dgm:t>
        <a:bodyPr/>
        <a:lstStyle/>
        <a:p>
          <a:endParaRPr lang="en-US" sz="1400" b="1"/>
        </a:p>
      </dgm:t>
    </dgm:pt>
    <dgm:pt modelId="{D63D39BB-84A1-4AC2-9092-536CD684A82D}" type="sibTrans" cxnId="{BAF8928D-D9D5-4F3B-B499-C8798242C2D2}">
      <dgm:prSet/>
      <dgm:spPr/>
      <dgm:t>
        <a:bodyPr/>
        <a:lstStyle/>
        <a:p>
          <a:endParaRPr lang="en-US" b="1"/>
        </a:p>
      </dgm:t>
    </dgm:pt>
    <dgm:pt modelId="{A9CB9E31-4BA5-444F-9F61-AF98B8B48EF2}">
      <dgm:prSet phldrT="[Text]" custT="1"/>
      <dgm:spPr/>
      <dgm:t>
        <a:bodyPr/>
        <a:lstStyle/>
        <a:p>
          <a:r>
            <a:rPr lang="en-US" sz="1400" b="1" dirty="0"/>
            <a:t>Maria </a:t>
          </a:r>
          <a:r>
            <a:rPr lang="en-US" sz="1400" b="1" dirty="0" err="1"/>
            <a:t>Bala</a:t>
          </a:r>
          <a:r>
            <a:rPr lang="en-US" sz="1400" b="1" dirty="0" err="1">
              <a:latin typeface="Calibri" panose="020F0502020204030204" pitchFamily="34" charset="0"/>
            </a:rPr>
            <a:t>ž</a:t>
          </a:r>
          <a:endParaRPr lang="en-US" sz="1400" b="1" dirty="0"/>
        </a:p>
      </dgm:t>
    </dgm:pt>
    <dgm:pt modelId="{B20E318E-3B43-49AD-A038-0EB5150939C2}" type="parTrans" cxnId="{3CD97041-5883-42F0-B6E5-AE5254906FB5}">
      <dgm:prSet custT="1"/>
      <dgm:spPr/>
      <dgm:t>
        <a:bodyPr/>
        <a:lstStyle/>
        <a:p>
          <a:endParaRPr lang="en-US" sz="1400" b="1"/>
        </a:p>
      </dgm:t>
    </dgm:pt>
    <dgm:pt modelId="{0497C632-9660-415E-9BFB-95E37059A344}" type="sibTrans" cxnId="{3CD97041-5883-42F0-B6E5-AE5254906FB5}">
      <dgm:prSet/>
      <dgm:spPr/>
      <dgm:t>
        <a:bodyPr/>
        <a:lstStyle/>
        <a:p>
          <a:endParaRPr lang="en-US" b="1"/>
        </a:p>
      </dgm:t>
    </dgm:pt>
    <dgm:pt modelId="{9F0735F3-2D8D-4B56-BE7D-AC0CDF88A230}">
      <dgm:prSet phldrT="[Text]" custT="1"/>
      <dgm:spPr/>
      <dgm:t>
        <a:bodyPr/>
        <a:lstStyle/>
        <a:p>
          <a:r>
            <a:rPr lang="en-US" sz="1400" b="1" dirty="0"/>
            <a:t>Esther Lee Baker</a:t>
          </a:r>
        </a:p>
      </dgm:t>
    </dgm:pt>
    <dgm:pt modelId="{758FB346-32DE-4F83-A872-12C445F976B8}" type="parTrans" cxnId="{F621FFAF-0C27-45DD-945C-9AD29ADD9644}">
      <dgm:prSet custT="1"/>
      <dgm:spPr/>
      <dgm:t>
        <a:bodyPr/>
        <a:lstStyle/>
        <a:p>
          <a:endParaRPr lang="en-US" sz="1400" b="1"/>
        </a:p>
      </dgm:t>
    </dgm:pt>
    <dgm:pt modelId="{A39626ED-6CA5-4B14-9806-585115F8A646}" type="sibTrans" cxnId="{F621FFAF-0C27-45DD-945C-9AD29ADD9644}">
      <dgm:prSet/>
      <dgm:spPr/>
      <dgm:t>
        <a:bodyPr/>
        <a:lstStyle/>
        <a:p>
          <a:endParaRPr lang="en-US" b="1"/>
        </a:p>
      </dgm:t>
    </dgm:pt>
    <dgm:pt modelId="{5CED0922-60B5-444B-B8D9-2F1A54265281}">
      <dgm:prSet phldrT="[Text]" custT="1"/>
      <dgm:spPr/>
      <dgm:t>
        <a:bodyPr/>
        <a:lstStyle/>
        <a:p>
          <a:r>
            <a:rPr lang="en-US" sz="1400" b="1" dirty="0"/>
            <a:t>Ray E Baker</a:t>
          </a:r>
        </a:p>
      </dgm:t>
    </dgm:pt>
    <dgm:pt modelId="{9C5E6D52-016C-46FD-9FE4-BB666A1F03A5}" type="parTrans" cxnId="{66FC3878-D4A6-4ABE-8F07-29DBDDBED0B3}">
      <dgm:prSet custT="1"/>
      <dgm:spPr/>
      <dgm:t>
        <a:bodyPr/>
        <a:lstStyle/>
        <a:p>
          <a:endParaRPr lang="en-US" sz="1400" b="1"/>
        </a:p>
      </dgm:t>
    </dgm:pt>
    <dgm:pt modelId="{1DE52F5C-646A-4A72-BE5B-2683865FB787}" type="sibTrans" cxnId="{66FC3878-D4A6-4ABE-8F07-29DBDDBED0B3}">
      <dgm:prSet/>
      <dgm:spPr/>
      <dgm:t>
        <a:bodyPr/>
        <a:lstStyle/>
        <a:p>
          <a:endParaRPr lang="en-US" b="1"/>
        </a:p>
      </dgm:t>
    </dgm:pt>
    <dgm:pt modelId="{F52DC999-191A-4529-80B9-893E218724C3}">
      <dgm:prSet custT="1"/>
      <dgm:spPr/>
      <dgm:t>
        <a:bodyPr/>
        <a:lstStyle/>
        <a:p>
          <a:r>
            <a:rPr lang="en-US" sz="1400" b="1" dirty="0"/>
            <a:t>Esther Ruth </a:t>
          </a:r>
          <a:r>
            <a:rPr lang="en-US" sz="1400" b="1" dirty="0" err="1"/>
            <a:t>Tueting</a:t>
          </a:r>
          <a:endParaRPr lang="en-US" sz="1400" b="1" dirty="0"/>
        </a:p>
      </dgm:t>
    </dgm:pt>
    <dgm:pt modelId="{283DBAC3-C61B-4DE2-BE44-2AB2E67F2D63}" type="parTrans" cxnId="{7AAD1C35-A7FA-4947-8149-1B2AA142EA7F}">
      <dgm:prSet custT="1"/>
      <dgm:spPr/>
      <dgm:t>
        <a:bodyPr/>
        <a:lstStyle/>
        <a:p>
          <a:endParaRPr lang="en-US" sz="1400" b="1"/>
        </a:p>
      </dgm:t>
    </dgm:pt>
    <dgm:pt modelId="{984AD19E-459E-45D7-B7EE-9017296F4F53}" type="sibTrans" cxnId="{7AAD1C35-A7FA-4947-8149-1B2AA142EA7F}">
      <dgm:prSet/>
      <dgm:spPr/>
      <dgm:t>
        <a:bodyPr/>
        <a:lstStyle/>
        <a:p>
          <a:endParaRPr lang="en-US" b="1"/>
        </a:p>
      </dgm:t>
    </dgm:pt>
    <dgm:pt modelId="{D04CEEC2-0047-496B-8EBD-7872B8E23644}">
      <dgm:prSet custT="1"/>
      <dgm:spPr/>
      <dgm:t>
        <a:bodyPr/>
        <a:lstStyle/>
        <a:p>
          <a:r>
            <a:rPr lang="en-US" sz="1400" b="1" dirty="0"/>
            <a:t>Michael Chovan</a:t>
          </a:r>
        </a:p>
      </dgm:t>
    </dgm:pt>
    <dgm:pt modelId="{3D3A5256-CDC0-46CB-BC46-93A101E47BC1}" type="parTrans" cxnId="{A201944A-BA4D-4B95-B20F-0A36E6831146}">
      <dgm:prSet custT="1"/>
      <dgm:spPr/>
      <dgm:t>
        <a:bodyPr/>
        <a:lstStyle/>
        <a:p>
          <a:endParaRPr lang="en-US" sz="1400" b="1"/>
        </a:p>
      </dgm:t>
    </dgm:pt>
    <dgm:pt modelId="{3C86EA82-C17E-417F-93D3-329E220B3FE1}" type="sibTrans" cxnId="{A201944A-BA4D-4B95-B20F-0A36E6831146}">
      <dgm:prSet/>
      <dgm:spPr/>
      <dgm:t>
        <a:bodyPr/>
        <a:lstStyle/>
        <a:p>
          <a:endParaRPr lang="en-US" b="1"/>
        </a:p>
      </dgm:t>
    </dgm:pt>
    <dgm:pt modelId="{868C54CC-876D-40AD-A7CE-A746D3FDAB26}">
      <dgm:prSet custT="1"/>
      <dgm:spPr/>
      <dgm:t>
        <a:bodyPr/>
        <a:lstStyle/>
        <a:p>
          <a:r>
            <a:rPr lang="en-US" sz="1400" b="1" dirty="0"/>
            <a:t>Anna </a:t>
          </a:r>
          <a:r>
            <a:rPr lang="en-US" sz="1400" b="1" dirty="0" err="1"/>
            <a:t>Bozek</a:t>
          </a:r>
          <a:endParaRPr lang="en-US" sz="1400" b="1" dirty="0"/>
        </a:p>
      </dgm:t>
    </dgm:pt>
    <dgm:pt modelId="{A6CAA97D-0554-45DF-8844-F2CE601919AC}" type="parTrans" cxnId="{84A8E2EC-0DED-422F-90EB-6B70E0770128}">
      <dgm:prSet custT="1"/>
      <dgm:spPr/>
      <dgm:t>
        <a:bodyPr/>
        <a:lstStyle/>
        <a:p>
          <a:endParaRPr lang="en-US" sz="1400" b="1"/>
        </a:p>
      </dgm:t>
    </dgm:pt>
    <dgm:pt modelId="{11F6DAA2-DE0C-4C70-9655-40D1736F1D3C}" type="sibTrans" cxnId="{84A8E2EC-0DED-422F-90EB-6B70E0770128}">
      <dgm:prSet/>
      <dgm:spPr/>
      <dgm:t>
        <a:bodyPr/>
        <a:lstStyle/>
        <a:p>
          <a:endParaRPr lang="en-US" b="1"/>
        </a:p>
      </dgm:t>
    </dgm:pt>
    <dgm:pt modelId="{44EDDF3C-1AE4-4F90-BC98-5FEC3C24B20F}">
      <dgm:prSet custT="1"/>
      <dgm:spPr/>
      <dgm:t>
        <a:bodyPr/>
        <a:lstStyle/>
        <a:p>
          <a:r>
            <a:rPr lang="en-US" sz="1400" b="1" dirty="0"/>
            <a:t>Michael </a:t>
          </a:r>
          <a:r>
            <a:rPr lang="en-US" sz="1400" b="1" dirty="0" err="1"/>
            <a:t>Balaž</a:t>
          </a:r>
          <a:endParaRPr lang="en-US" sz="1400" b="1" dirty="0"/>
        </a:p>
      </dgm:t>
    </dgm:pt>
    <dgm:pt modelId="{94AFE476-295D-4885-BA48-A1935D980A89}" type="parTrans" cxnId="{843F9754-1332-471B-94B0-ECC5B06DEA10}">
      <dgm:prSet custT="1"/>
      <dgm:spPr/>
      <dgm:t>
        <a:bodyPr/>
        <a:lstStyle/>
        <a:p>
          <a:endParaRPr lang="en-US" sz="1400" b="1"/>
        </a:p>
      </dgm:t>
    </dgm:pt>
    <dgm:pt modelId="{B3902F88-BA83-489E-8C74-3E037C02DF46}" type="sibTrans" cxnId="{843F9754-1332-471B-94B0-ECC5B06DEA10}">
      <dgm:prSet/>
      <dgm:spPr/>
      <dgm:t>
        <a:bodyPr/>
        <a:lstStyle/>
        <a:p>
          <a:endParaRPr lang="en-US" b="1"/>
        </a:p>
      </dgm:t>
    </dgm:pt>
    <dgm:pt modelId="{27605E72-FDB0-4632-8DB6-732FC1AB33E2}">
      <dgm:prSet custT="1"/>
      <dgm:spPr/>
      <dgm:t>
        <a:bodyPr/>
        <a:lstStyle/>
        <a:p>
          <a:r>
            <a:rPr lang="en-US" sz="1400" b="1" dirty="0"/>
            <a:t>Maria </a:t>
          </a:r>
          <a:r>
            <a:rPr lang="en-US" sz="1400" b="1" dirty="0" err="1"/>
            <a:t>Garaj</a:t>
          </a:r>
          <a:endParaRPr lang="en-US" sz="1400" b="1" dirty="0"/>
        </a:p>
      </dgm:t>
    </dgm:pt>
    <dgm:pt modelId="{1ACF8C1C-4C98-42D7-87A6-5D0DC8118DDA}" type="parTrans" cxnId="{9745C721-2AD3-4322-B700-5C675B6D3BB7}">
      <dgm:prSet custT="1"/>
      <dgm:spPr/>
      <dgm:t>
        <a:bodyPr/>
        <a:lstStyle/>
        <a:p>
          <a:endParaRPr lang="en-US" sz="1400" b="1"/>
        </a:p>
      </dgm:t>
    </dgm:pt>
    <dgm:pt modelId="{669A1CC7-D771-489E-B5D5-144966DEE222}" type="sibTrans" cxnId="{9745C721-2AD3-4322-B700-5C675B6D3BB7}">
      <dgm:prSet/>
      <dgm:spPr/>
      <dgm:t>
        <a:bodyPr/>
        <a:lstStyle/>
        <a:p>
          <a:endParaRPr lang="en-US" b="1"/>
        </a:p>
      </dgm:t>
    </dgm:pt>
    <dgm:pt modelId="{2B12B0CD-F9E0-415D-BEE5-E54791E52157}">
      <dgm:prSet custT="1"/>
      <dgm:spPr/>
      <dgm:t>
        <a:bodyPr/>
        <a:lstStyle/>
        <a:p>
          <a:r>
            <a:rPr lang="en-US" sz="1400" b="1" dirty="0"/>
            <a:t>Scott Walter Baker</a:t>
          </a:r>
        </a:p>
      </dgm:t>
    </dgm:pt>
    <dgm:pt modelId="{526893C8-1042-4BEF-9204-C7960223E709}" type="parTrans" cxnId="{C5ECC9CB-3A51-4953-9BD3-79E7E6998938}">
      <dgm:prSet custT="1"/>
      <dgm:spPr/>
      <dgm:t>
        <a:bodyPr/>
        <a:lstStyle/>
        <a:p>
          <a:endParaRPr lang="en-US" sz="1400" b="1"/>
        </a:p>
      </dgm:t>
    </dgm:pt>
    <dgm:pt modelId="{A02681A3-DDFA-48ED-9846-EF16A2990711}" type="sibTrans" cxnId="{C5ECC9CB-3A51-4953-9BD3-79E7E6998938}">
      <dgm:prSet/>
      <dgm:spPr/>
      <dgm:t>
        <a:bodyPr/>
        <a:lstStyle/>
        <a:p>
          <a:endParaRPr lang="en-US" b="1"/>
        </a:p>
      </dgm:t>
    </dgm:pt>
    <dgm:pt modelId="{C50394B7-77C3-49FE-80DD-8140831E48A0}">
      <dgm:prSet custT="1"/>
      <dgm:spPr/>
      <dgm:t>
        <a:bodyPr/>
        <a:lstStyle/>
        <a:p>
          <a:r>
            <a:rPr lang="en-US" sz="1400" b="1" dirty="0" err="1"/>
            <a:t>Electa</a:t>
          </a:r>
          <a:r>
            <a:rPr lang="en-US" sz="1400" b="1" dirty="0"/>
            <a:t> Leanna Tone</a:t>
          </a:r>
        </a:p>
      </dgm:t>
    </dgm:pt>
    <dgm:pt modelId="{5C7A1B6A-D6D8-4A6B-B803-470D64279307}" type="parTrans" cxnId="{855AB133-1B93-4606-9FE5-B2ECC0E651D2}">
      <dgm:prSet custT="1"/>
      <dgm:spPr/>
      <dgm:t>
        <a:bodyPr/>
        <a:lstStyle/>
        <a:p>
          <a:endParaRPr lang="en-US" sz="1400" b="1"/>
        </a:p>
      </dgm:t>
    </dgm:pt>
    <dgm:pt modelId="{C37E4B29-1866-4D50-AA8E-E32D653A6DB5}" type="sibTrans" cxnId="{855AB133-1B93-4606-9FE5-B2ECC0E651D2}">
      <dgm:prSet/>
      <dgm:spPr/>
      <dgm:t>
        <a:bodyPr/>
        <a:lstStyle/>
        <a:p>
          <a:endParaRPr lang="en-US" b="1"/>
        </a:p>
      </dgm:t>
    </dgm:pt>
    <dgm:pt modelId="{902D91F4-5468-4623-BB0C-4768122A6011}">
      <dgm:prSet custT="1"/>
      <dgm:spPr/>
      <dgm:t>
        <a:bodyPr/>
        <a:lstStyle/>
        <a:p>
          <a:r>
            <a:rPr lang="en-US" sz="1400" b="1" dirty="0"/>
            <a:t>William Friedrich Heinrich Ernst </a:t>
          </a:r>
          <a:r>
            <a:rPr lang="en-US" sz="1400" b="1" dirty="0" err="1"/>
            <a:t>Tueting</a:t>
          </a:r>
          <a:r>
            <a:rPr lang="en-US" sz="1400" b="1" dirty="0"/>
            <a:t> Jr.</a:t>
          </a:r>
        </a:p>
      </dgm:t>
    </dgm:pt>
    <dgm:pt modelId="{EE569C00-1298-4C8A-80E9-52E8F77F3D8F}" type="parTrans" cxnId="{4DE0E7C3-0022-4943-8A10-D4C2126320BF}">
      <dgm:prSet custT="1"/>
      <dgm:spPr/>
      <dgm:t>
        <a:bodyPr/>
        <a:lstStyle/>
        <a:p>
          <a:endParaRPr lang="en-US" sz="1400" b="1"/>
        </a:p>
      </dgm:t>
    </dgm:pt>
    <dgm:pt modelId="{217A8F63-A96E-4EF2-8055-CD8E0C343298}" type="sibTrans" cxnId="{4DE0E7C3-0022-4943-8A10-D4C2126320BF}">
      <dgm:prSet/>
      <dgm:spPr/>
      <dgm:t>
        <a:bodyPr/>
        <a:lstStyle/>
        <a:p>
          <a:endParaRPr lang="en-US" b="1"/>
        </a:p>
      </dgm:t>
    </dgm:pt>
    <dgm:pt modelId="{6A602445-4F5F-4F66-AFC7-09A2E4D3F7BA}">
      <dgm:prSet custT="1"/>
      <dgm:spPr/>
      <dgm:t>
        <a:bodyPr/>
        <a:lstStyle/>
        <a:p>
          <a:r>
            <a:rPr lang="en-US" sz="1400" b="1" dirty="0"/>
            <a:t>Elizabeth </a:t>
          </a:r>
          <a:r>
            <a:rPr lang="en-US" sz="1400" b="1" dirty="0" err="1"/>
            <a:t>Hust</a:t>
          </a:r>
          <a:endParaRPr lang="en-US" sz="1400" b="1" dirty="0"/>
        </a:p>
      </dgm:t>
    </dgm:pt>
    <dgm:pt modelId="{2E46C142-8A6D-4393-950C-C24902B0E059}" type="parTrans" cxnId="{B0701416-132B-4764-A8A0-3A5210342F87}">
      <dgm:prSet custT="1"/>
      <dgm:spPr/>
      <dgm:t>
        <a:bodyPr/>
        <a:lstStyle/>
        <a:p>
          <a:endParaRPr lang="en-US" sz="1400" b="1"/>
        </a:p>
      </dgm:t>
    </dgm:pt>
    <dgm:pt modelId="{4D793565-8D01-4A8A-AD49-1122FC31B214}" type="sibTrans" cxnId="{B0701416-132B-4764-A8A0-3A5210342F87}">
      <dgm:prSet/>
      <dgm:spPr/>
      <dgm:t>
        <a:bodyPr/>
        <a:lstStyle/>
        <a:p>
          <a:endParaRPr lang="en-US" b="1"/>
        </a:p>
      </dgm:t>
    </dgm:pt>
    <dgm:pt modelId="{719653C3-A246-4068-B2E3-C8EC17D618DC}" type="pres">
      <dgm:prSet presAssocID="{B644C3F1-1556-4031-AF21-BBBB6D88C610}" presName="diagram" presStyleCnt="0">
        <dgm:presLayoutVars>
          <dgm:chPref val="1"/>
          <dgm:dir/>
          <dgm:animOne val="branch"/>
          <dgm:animLvl val="lvl"/>
          <dgm:resizeHandles val="exact"/>
        </dgm:presLayoutVars>
      </dgm:prSet>
      <dgm:spPr/>
    </dgm:pt>
    <dgm:pt modelId="{7FCD91AB-E830-4AC8-8817-316D95F258D0}" type="pres">
      <dgm:prSet presAssocID="{A17D6E4C-DC6E-4ACA-9292-60E8CBBCF4DB}" presName="root1" presStyleCnt="0"/>
      <dgm:spPr/>
    </dgm:pt>
    <dgm:pt modelId="{6F861DDC-84C2-4A2A-B8C4-422F93BE918F}" type="pres">
      <dgm:prSet presAssocID="{A17D6E4C-DC6E-4ACA-9292-60E8CBBCF4DB}" presName="LevelOneTextNode" presStyleLbl="node0" presStyleIdx="0" presStyleCnt="1">
        <dgm:presLayoutVars>
          <dgm:chPref val="3"/>
        </dgm:presLayoutVars>
      </dgm:prSet>
      <dgm:spPr/>
    </dgm:pt>
    <dgm:pt modelId="{D7112EF2-AC43-4FEC-B105-065ED2EE4AA8}" type="pres">
      <dgm:prSet presAssocID="{A17D6E4C-DC6E-4ACA-9292-60E8CBBCF4DB}" presName="level2hierChild" presStyleCnt="0"/>
      <dgm:spPr/>
    </dgm:pt>
    <dgm:pt modelId="{F34D09A5-A28B-4BB6-9BE9-24F7B45823FA}" type="pres">
      <dgm:prSet presAssocID="{157FFB62-B15B-415C-8BAF-94EB920EAADA}" presName="conn2-1" presStyleLbl="parChTrans1D2" presStyleIdx="0" presStyleCnt="2"/>
      <dgm:spPr/>
    </dgm:pt>
    <dgm:pt modelId="{FA2CEA05-844A-4E10-BA1E-F96DC18D564D}" type="pres">
      <dgm:prSet presAssocID="{157FFB62-B15B-415C-8BAF-94EB920EAADA}" presName="connTx" presStyleLbl="parChTrans1D2" presStyleIdx="0" presStyleCnt="2"/>
      <dgm:spPr/>
    </dgm:pt>
    <dgm:pt modelId="{FA01DB2C-F710-48C0-9DF0-CCD8435C91CD}" type="pres">
      <dgm:prSet presAssocID="{E0AA0B24-6DB3-4B8B-895F-5F836E9B56E9}" presName="root2" presStyleCnt="0"/>
      <dgm:spPr/>
    </dgm:pt>
    <dgm:pt modelId="{0CD89DA9-BE61-4959-9E95-CE279C1D609E}" type="pres">
      <dgm:prSet presAssocID="{E0AA0B24-6DB3-4B8B-895F-5F836E9B56E9}" presName="LevelTwoTextNode" presStyleLbl="node2" presStyleIdx="0" presStyleCnt="2">
        <dgm:presLayoutVars>
          <dgm:chPref val="3"/>
        </dgm:presLayoutVars>
      </dgm:prSet>
      <dgm:spPr/>
    </dgm:pt>
    <dgm:pt modelId="{6403492F-D036-4C33-86EE-94AEF2B43070}" type="pres">
      <dgm:prSet presAssocID="{E0AA0B24-6DB3-4B8B-895F-5F836E9B56E9}" presName="level3hierChild" presStyleCnt="0"/>
      <dgm:spPr/>
    </dgm:pt>
    <dgm:pt modelId="{6479A01E-97D1-461D-8411-8244CFB168FD}" type="pres">
      <dgm:prSet presAssocID="{2C4FE465-7DEA-44FB-A03C-1805F628B2EC}" presName="conn2-1" presStyleLbl="parChTrans1D3" presStyleIdx="0" presStyleCnt="4"/>
      <dgm:spPr/>
    </dgm:pt>
    <dgm:pt modelId="{ABA6368A-A3DD-43CA-8F8C-4FFDFA788E4D}" type="pres">
      <dgm:prSet presAssocID="{2C4FE465-7DEA-44FB-A03C-1805F628B2EC}" presName="connTx" presStyleLbl="parChTrans1D3" presStyleIdx="0" presStyleCnt="4"/>
      <dgm:spPr/>
    </dgm:pt>
    <dgm:pt modelId="{69F79882-4E99-4AD2-81C4-738435525515}" type="pres">
      <dgm:prSet presAssocID="{5577EE97-E2D6-48FB-A313-3ACA93483B34}" presName="root2" presStyleCnt="0"/>
      <dgm:spPr/>
    </dgm:pt>
    <dgm:pt modelId="{87D1A708-0C7D-476A-8951-1C89AC85386C}" type="pres">
      <dgm:prSet presAssocID="{5577EE97-E2D6-48FB-A313-3ACA93483B34}" presName="LevelTwoTextNode" presStyleLbl="node3" presStyleIdx="0" presStyleCnt="4">
        <dgm:presLayoutVars>
          <dgm:chPref val="3"/>
        </dgm:presLayoutVars>
      </dgm:prSet>
      <dgm:spPr/>
    </dgm:pt>
    <dgm:pt modelId="{A9812DFF-C309-4D69-9429-CD353861E091}" type="pres">
      <dgm:prSet presAssocID="{5577EE97-E2D6-48FB-A313-3ACA93483B34}" presName="level3hierChild" presStyleCnt="0"/>
      <dgm:spPr/>
    </dgm:pt>
    <dgm:pt modelId="{86D079BE-9ADA-406F-949C-6D0AEFC007F5}" type="pres">
      <dgm:prSet presAssocID="{3D3A5256-CDC0-46CB-BC46-93A101E47BC1}" presName="conn2-1" presStyleLbl="parChTrans1D4" presStyleIdx="0" presStyleCnt="8"/>
      <dgm:spPr/>
    </dgm:pt>
    <dgm:pt modelId="{D8B62393-9CAB-42A4-A0FE-AE435F5A42DD}" type="pres">
      <dgm:prSet presAssocID="{3D3A5256-CDC0-46CB-BC46-93A101E47BC1}" presName="connTx" presStyleLbl="parChTrans1D4" presStyleIdx="0" presStyleCnt="8"/>
      <dgm:spPr/>
    </dgm:pt>
    <dgm:pt modelId="{2B12D7FF-AC23-4D5A-A530-675D747A0B60}" type="pres">
      <dgm:prSet presAssocID="{D04CEEC2-0047-496B-8EBD-7872B8E23644}" presName="root2" presStyleCnt="0"/>
      <dgm:spPr/>
    </dgm:pt>
    <dgm:pt modelId="{3E1E34EA-3A9B-4114-B940-FDA005DAEA96}" type="pres">
      <dgm:prSet presAssocID="{D04CEEC2-0047-496B-8EBD-7872B8E23644}" presName="LevelTwoTextNode" presStyleLbl="node4" presStyleIdx="0" presStyleCnt="8">
        <dgm:presLayoutVars>
          <dgm:chPref val="3"/>
        </dgm:presLayoutVars>
      </dgm:prSet>
      <dgm:spPr/>
    </dgm:pt>
    <dgm:pt modelId="{B2A56C6F-3084-4536-8013-2F69004305F7}" type="pres">
      <dgm:prSet presAssocID="{D04CEEC2-0047-496B-8EBD-7872B8E23644}" presName="level3hierChild" presStyleCnt="0"/>
      <dgm:spPr/>
    </dgm:pt>
    <dgm:pt modelId="{234F2AA9-D518-40DA-BDE6-C6DD77804F52}" type="pres">
      <dgm:prSet presAssocID="{A6CAA97D-0554-45DF-8844-F2CE601919AC}" presName="conn2-1" presStyleLbl="parChTrans1D4" presStyleIdx="1" presStyleCnt="8"/>
      <dgm:spPr/>
    </dgm:pt>
    <dgm:pt modelId="{886FE75A-3411-4B45-8F6E-18E6C39BDC0C}" type="pres">
      <dgm:prSet presAssocID="{A6CAA97D-0554-45DF-8844-F2CE601919AC}" presName="connTx" presStyleLbl="parChTrans1D4" presStyleIdx="1" presStyleCnt="8"/>
      <dgm:spPr/>
    </dgm:pt>
    <dgm:pt modelId="{EC6A0134-EAFF-4213-B13B-55544AF8AB79}" type="pres">
      <dgm:prSet presAssocID="{868C54CC-876D-40AD-A7CE-A746D3FDAB26}" presName="root2" presStyleCnt="0"/>
      <dgm:spPr/>
    </dgm:pt>
    <dgm:pt modelId="{53D53085-D11E-4642-85C6-CB69A9996408}" type="pres">
      <dgm:prSet presAssocID="{868C54CC-876D-40AD-A7CE-A746D3FDAB26}" presName="LevelTwoTextNode" presStyleLbl="node4" presStyleIdx="1" presStyleCnt="8">
        <dgm:presLayoutVars>
          <dgm:chPref val="3"/>
        </dgm:presLayoutVars>
      </dgm:prSet>
      <dgm:spPr/>
    </dgm:pt>
    <dgm:pt modelId="{119D0756-0EB7-47BD-938D-CB966449DF15}" type="pres">
      <dgm:prSet presAssocID="{868C54CC-876D-40AD-A7CE-A746D3FDAB26}" presName="level3hierChild" presStyleCnt="0"/>
      <dgm:spPr/>
    </dgm:pt>
    <dgm:pt modelId="{E6BC7D18-08AE-4CAB-9F47-06486FF1E561}" type="pres">
      <dgm:prSet presAssocID="{B20E318E-3B43-49AD-A038-0EB5150939C2}" presName="conn2-1" presStyleLbl="parChTrans1D3" presStyleIdx="1" presStyleCnt="4"/>
      <dgm:spPr/>
    </dgm:pt>
    <dgm:pt modelId="{BA94C228-0633-4D01-B0E0-42D668174484}" type="pres">
      <dgm:prSet presAssocID="{B20E318E-3B43-49AD-A038-0EB5150939C2}" presName="connTx" presStyleLbl="parChTrans1D3" presStyleIdx="1" presStyleCnt="4"/>
      <dgm:spPr/>
    </dgm:pt>
    <dgm:pt modelId="{C70811B1-B8E6-4E5B-9ECD-05416FD69F70}" type="pres">
      <dgm:prSet presAssocID="{A9CB9E31-4BA5-444F-9F61-AF98B8B48EF2}" presName="root2" presStyleCnt="0"/>
      <dgm:spPr/>
    </dgm:pt>
    <dgm:pt modelId="{7127A1DE-E411-4328-BE04-3CE253E898CC}" type="pres">
      <dgm:prSet presAssocID="{A9CB9E31-4BA5-444F-9F61-AF98B8B48EF2}" presName="LevelTwoTextNode" presStyleLbl="node3" presStyleIdx="1" presStyleCnt="4">
        <dgm:presLayoutVars>
          <dgm:chPref val="3"/>
        </dgm:presLayoutVars>
      </dgm:prSet>
      <dgm:spPr/>
    </dgm:pt>
    <dgm:pt modelId="{ED307FF5-B1B8-4F39-8F6C-2F3B54F073B2}" type="pres">
      <dgm:prSet presAssocID="{A9CB9E31-4BA5-444F-9F61-AF98B8B48EF2}" presName="level3hierChild" presStyleCnt="0"/>
      <dgm:spPr/>
    </dgm:pt>
    <dgm:pt modelId="{B36783F6-7C3B-4371-94AF-1CB5A2171162}" type="pres">
      <dgm:prSet presAssocID="{94AFE476-295D-4885-BA48-A1935D980A89}" presName="conn2-1" presStyleLbl="parChTrans1D4" presStyleIdx="2" presStyleCnt="8"/>
      <dgm:spPr/>
    </dgm:pt>
    <dgm:pt modelId="{9463CA9C-FDF1-4598-BF0D-7687DDE965CA}" type="pres">
      <dgm:prSet presAssocID="{94AFE476-295D-4885-BA48-A1935D980A89}" presName="connTx" presStyleLbl="parChTrans1D4" presStyleIdx="2" presStyleCnt="8"/>
      <dgm:spPr/>
    </dgm:pt>
    <dgm:pt modelId="{6306B363-53D1-49BE-B1EF-B13BDBEA086E}" type="pres">
      <dgm:prSet presAssocID="{44EDDF3C-1AE4-4F90-BC98-5FEC3C24B20F}" presName="root2" presStyleCnt="0"/>
      <dgm:spPr/>
    </dgm:pt>
    <dgm:pt modelId="{3CEB146D-A6F4-4144-85F1-23F4723B57F3}" type="pres">
      <dgm:prSet presAssocID="{44EDDF3C-1AE4-4F90-BC98-5FEC3C24B20F}" presName="LevelTwoTextNode" presStyleLbl="node4" presStyleIdx="2" presStyleCnt="8">
        <dgm:presLayoutVars>
          <dgm:chPref val="3"/>
        </dgm:presLayoutVars>
      </dgm:prSet>
      <dgm:spPr/>
    </dgm:pt>
    <dgm:pt modelId="{D6FFB808-02FB-402E-96A2-195F79D37BD3}" type="pres">
      <dgm:prSet presAssocID="{44EDDF3C-1AE4-4F90-BC98-5FEC3C24B20F}" presName="level3hierChild" presStyleCnt="0"/>
      <dgm:spPr/>
    </dgm:pt>
    <dgm:pt modelId="{8D98E9EB-D2CB-4F10-A3C2-B5A52912A871}" type="pres">
      <dgm:prSet presAssocID="{1ACF8C1C-4C98-42D7-87A6-5D0DC8118DDA}" presName="conn2-1" presStyleLbl="parChTrans1D4" presStyleIdx="3" presStyleCnt="8"/>
      <dgm:spPr/>
    </dgm:pt>
    <dgm:pt modelId="{B7114CEA-0BCA-45E9-A0BB-5E7F1223948A}" type="pres">
      <dgm:prSet presAssocID="{1ACF8C1C-4C98-42D7-87A6-5D0DC8118DDA}" presName="connTx" presStyleLbl="parChTrans1D4" presStyleIdx="3" presStyleCnt="8"/>
      <dgm:spPr/>
    </dgm:pt>
    <dgm:pt modelId="{D655A298-D62F-44C1-AC47-93A2FCEB4E21}" type="pres">
      <dgm:prSet presAssocID="{27605E72-FDB0-4632-8DB6-732FC1AB33E2}" presName="root2" presStyleCnt="0"/>
      <dgm:spPr/>
    </dgm:pt>
    <dgm:pt modelId="{3B6EE327-D35F-440C-A238-D422528707A7}" type="pres">
      <dgm:prSet presAssocID="{27605E72-FDB0-4632-8DB6-732FC1AB33E2}" presName="LevelTwoTextNode" presStyleLbl="node4" presStyleIdx="3" presStyleCnt="8">
        <dgm:presLayoutVars>
          <dgm:chPref val="3"/>
        </dgm:presLayoutVars>
      </dgm:prSet>
      <dgm:spPr/>
    </dgm:pt>
    <dgm:pt modelId="{46879F11-765D-4BD2-A3DA-9106E3B5FDEE}" type="pres">
      <dgm:prSet presAssocID="{27605E72-FDB0-4632-8DB6-732FC1AB33E2}" presName="level3hierChild" presStyleCnt="0"/>
      <dgm:spPr/>
    </dgm:pt>
    <dgm:pt modelId="{294D196D-1654-4323-87E7-4A390F221933}" type="pres">
      <dgm:prSet presAssocID="{758FB346-32DE-4F83-A872-12C445F976B8}" presName="conn2-1" presStyleLbl="parChTrans1D2" presStyleIdx="1" presStyleCnt="2"/>
      <dgm:spPr/>
    </dgm:pt>
    <dgm:pt modelId="{C79FE3FB-8077-4BF3-96A4-072BBBCDF2BE}" type="pres">
      <dgm:prSet presAssocID="{758FB346-32DE-4F83-A872-12C445F976B8}" presName="connTx" presStyleLbl="parChTrans1D2" presStyleIdx="1" presStyleCnt="2"/>
      <dgm:spPr/>
    </dgm:pt>
    <dgm:pt modelId="{A75268F6-4DF0-4A96-BD53-8705B3D0E561}" type="pres">
      <dgm:prSet presAssocID="{9F0735F3-2D8D-4B56-BE7D-AC0CDF88A230}" presName="root2" presStyleCnt="0"/>
      <dgm:spPr/>
    </dgm:pt>
    <dgm:pt modelId="{88DBAA4B-7583-42AC-AF6C-E283AB385F72}" type="pres">
      <dgm:prSet presAssocID="{9F0735F3-2D8D-4B56-BE7D-AC0CDF88A230}" presName="LevelTwoTextNode" presStyleLbl="node2" presStyleIdx="1" presStyleCnt="2">
        <dgm:presLayoutVars>
          <dgm:chPref val="3"/>
        </dgm:presLayoutVars>
      </dgm:prSet>
      <dgm:spPr/>
    </dgm:pt>
    <dgm:pt modelId="{472C98AF-C6F8-44D3-B921-83909F00EF62}" type="pres">
      <dgm:prSet presAssocID="{9F0735F3-2D8D-4B56-BE7D-AC0CDF88A230}" presName="level3hierChild" presStyleCnt="0"/>
      <dgm:spPr/>
    </dgm:pt>
    <dgm:pt modelId="{C79A75F1-DA3C-4A66-810A-001EACA4ACB4}" type="pres">
      <dgm:prSet presAssocID="{9C5E6D52-016C-46FD-9FE4-BB666A1F03A5}" presName="conn2-1" presStyleLbl="parChTrans1D3" presStyleIdx="2" presStyleCnt="4"/>
      <dgm:spPr/>
    </dgm:pt>
    <dgm:pt modelId="{9919B664-C148-4D15-A806-7AD18BFA60B3}" type="pres">
      <dgm:prSet presAssocID="{9C5E6D52-016C-46FD-9FE4-BB666A1F03A5}" presName="connTx" presStyleLbl="parChTrans1D3" presStyleIdx="2" presStyleCnt="4"/>
      <dgm:spPr/>
    </dgm:pt>
    <dgm:pt modelId="{A0B0A25C-0FEA-4955-B66D-12EB97F0B72A}" type="pres">
      <dgm:prSet presAssocID="{5CED0922-60B5-444B-B8D9-2F1A54265281}" presName="root2" presStyleCnt="0"/>
      <dgm:spPr/>
    </dgm:pt>
    <dgm:pt modelId="{DEF7BE01-A706-4807-BC4A-295CC972301A}" type="pres">
      <dgm:prSet presAssocID="{5CED0922-60B5-444B-B8D9-2F1A54265281}" presName="LevelTwoTextNode" presStyleLbl="node3" presStyleIdx="2" presStyleCnt="4">
        <dgm:presLayoutVars>
          <dgm:chPref val="3"/>
        </dgm:presLayoutVars>
      </dgm:prSet>
      <dgm:spPr/>
    </dgm:pt>
    <dgm:pt modelId="{03E16C77-4F0B-4BE3-A6B7-6627D08CEF0E}" type="pres">
      <dgm:prSet presAssocID="{5CED0922-60B5-444B-B8D9-2F1A54265281}" presName="level3hierChild" presStyleCnt="0"/>
      <dgm:spPr/>
    </dgm:pt>
    <dgm:pt modelId="{4F7B85DD-2224-45A6-AFE0-14FFA76DC4DA}" type="pres">
      <dgm:prSet presAssocID="{526893C8-1042-4BEF-9204-C7960223E709}" presName="conn2-1" presStyleLbl="parChTrans1D4" presStyleIdx="4" presStyleCnt="8"/>
      <dgm:spPr/>
    </dgm:pt>
    <dgm:pt modelId="{3FB6DCE6-503A-4FD9-B2DB-762C64DDBBE7}" type="pres">
      <dgm:prSet presAssocID="{526893C8-1042-4BEF-9204-C7960223E709}" presName="connTx" presStyleLbl="parChTrans1D4" presStyleIdx="4" presStyleCnt="8"/>
      <dgm:spPr/>
    </dgm:pt>
    <dgm:pt modelId="{5A276FF5-8045-48A2-BBDF-A7420C944FC1}" type="pres">
      <dgm:prSet presAssocID="{2B12B0CD-F9E0-415D-BEE5-E54791E52157}" presName="root2" presStyleCnt="0"/>
      <dgm:spPr/>
    </dgm:pt>
    <dgm:pt modelId="{B729B8C4-5541-49C1-871A-95A16752B5C6}" type="pres">
      <dgm:prSet presAssocID="{2B12B0CD-F9E0-415D-BEE5-E54791E52157}" presName="LevelTwoTextNode" presStyleLbl="node4" presStyleIdx="4" presStyleCnt="8">
        <dgm:presLayoutVars>
          <dgm:chPref val="3"/>
        </dgm:presLayoutVars>
      </dgm:prSet>
      <dgm:spPr/>
    </dgm:pt>
    <dgm:pt modelId="{2B0A4318-9036-4CD8-A140-43D13F5A1C78}" type="pres">
      <dgm:prSet presAssocID="{2B12B0CD-F9E0-415D-BEE5-E54791E52157}" presName="level3hierChild" presStyleCnt="0"/>
      <dgm:spPr/>
    </dgm:pt>
    <dgm:pt modelId="{B78F4634-536C-42CD-919A-9E2FE19E9DF0}" type="pres">
      <dgm:prSet presAssocID="{5C7A1B6A-D6D8-4A6B-B803-470D64279307}" presName="conn2-1" presStyleLbl="parChTrans1D4" presStyleIdx="5" presStyleCnt="8"/>
      <dgm:spPr/>
    </dgm:pt>
    <dgm:pt modelId="{8069DA25-6655-4A83-974E-7EECB86D53E3}" type="pres">
      <dgm:prSet presAssocID="{5C7A1B6A-D6D8-4A6B-B803-470D64279307}" presName="connTx" presStyleLbl="parChTrans1D4" presStyleIdx="5" presStyleCnt="8"/>
      <dgm:spPr/>
    </dgm:pt>
    <dgm:pt modelId="{063D9A73-EE64-4B85-A8C1-9CE409D0BEBA}" type="pres">
      <dgm:prSet presAssocID="{C50394B7-77C3-49FE-80DD-8140831E48A0}" presName="root2" presStyleCnt="0"/>
      <dgm:spPr/>
    </dgm:pt>
    <dgm:pt modelId="{18A191AC-2626-41B4-AB4D-2C217D37B482}" type="pres">
      <dgm:prSet presAssocID="{C50394B7-77C3-49FE-80DD-8140831E48A0}" presName="LevelTwoTextNode" presStyleLbl="node4" presStyleIdx="5" presStyleCnt="8">
        <dgm:presLayoutVars>
          <dgm:chPref val="3"/>
        </dgm:presLayoutVars>
      </dgm:prSet>
      <dgm:spPr/>
    </dgm:pt>
    <dgm:pt modelId="{6E722336-0904-4B38-B55C-40BB0A79BD44}" type="pres">
      <dgm:prSet presAssocID="{C50394B7-77C3-49FE-80DD-8140831E48A0}" presName="level3hierChild" presStyleCnt="0"/>
      <dgm:spPr/>
    </dgm:pt>
    <dgm:pt modelId="{C4B2E714-7FAC-4AC0-B488-B15DF689203F}" type="pres">
      <dgm:prSet presAssocID="{283DBAC3-C61B-4DE2-BE44-2AB2E67F2D63}" presName="conn2-1" presStyleLbl="parChTrans1D3" presStyleIdx="3" presStyleCnt="4"/>
      <dgm:spPr/>
    </dgm:pt>
    <dgm:pt modelId="{DB0D8F09-B839-4C24-B712-B281CE122424}" type="pres">
      <dgm:prSet presAssocID="{283DBAC3-C61B-4DE2-BE44-2AB2E67F2D63}" presName="connTx" presStyleLbl="parChTrans1D3" presStyleIdx="3" presStyleCnt="4"/>
      <dgm:spPr/>
    </dgm:pt>
    <dgm:pt modelId="{6097D8BE-C27F-4A5D-921F-992D8708EE78}" type="pres">
      <dgm:prSet presAssocID="{F52DC999-191A-4529-80B9-893E218724C3}" presName="root2" presStyleCnt="0"/>
      <dgm:spPr/>
    </dgm:pt>
    <dgm:pt modelId="{EA5F9872-A8A2-456A-83E5-90110EF094D4}" type="pres">
      <dgm:prSet presAssocID="{F52DC999-191A-4529-80B9-893E218724C3}" presName="LevelTwoTextNode" presStyleLbl="node3" presStyleIdx="3" presStyleCnt="4">
        <dgm:presLayoutVars>
          <dgm:chPref val="3"/>
        </dgm:presLayoutVars>
      </dgm:prSet>
      <dgm:spPr/>
    </dgm:pt>
    <dgm:pt modelId="{AB4A8633-245F-4AF3-9F0B-70AE5DE4327F}" type="pres">
      <dgm:prSet presAssocID="{F52DC999-191A-4529-80B9-893E218724C3}" presName="level3hierChild" presStyleCnt="0"/>
      <dgm:spPr/>
    </dgm:pt>
    <dgm:pt modelId="{24C43558-A154-456C-B3B8-C27D538E2198}" type="pres">
      <dgm:prSet presAssocID="{EE569C00-1298-4C8A-80E9-52E8F77F3D8F}" presName="conn2-1" presStyleLbl="parChTrans1D4" presStyleIdx="6" presStyleCnt="8"/>
      <dgm:spPr/>
    </dgm:pt>
    <dgm:pt modelId="{5CED661F-293A-40CD-BEFC-98E6B2683A11}" type="pres">
      <dgm:prSet presAssocID="{EE569C00-1298-4C8A-80E9-52E8F77F3D8F}" presName="connTx" presStyleLbl="parChTrans1D4" presStyleIdx="6" presStyleCnt="8"/>
      <dgm:spPr/>
    </dgm:pt>
    <dgm:pt modelId="{049E1E9A-5C15-4EAA-8548-3D2C77B29808}" type="pres">
      <dgm:prSet presAssocID="{902D91F4-5468-4623-BB0C-4768122A6011}" presName="root2" presStyleCnt="0"/>
      <dgm:spPr/>
    </dgm:pt>
    <dgm:pt modelId="{7A7060C7-904E-4267-8C2F-E6F3960C6739}" type="pres">
      <dgm:prSet presAssocID="{902D91F4-5468-4623-BB0C-4768122A6011}" presName="LevelTwoTextNode" presStyleLbl="node4" presStyleIdx="6" presStyleCnt="8">
        <dgm:presLayoutVars>
          <dgm:chPref val="3"/>
        </dgm:presLayoutVars>
      </dgm:prSet>
      <dgm:spPr/>
    </dgm:pt>
    <dgm:pt modelId="{2133B417-230A-4577-BF58-F21B1B60FA49}" type="pres">
      <dgm:prSet presAssocID="{902D91F4-5468-4623-BB0C-4768122A6011}" presName="level3hierChild" presStyleCnt="0"/>
      <dgm:spPr/>
    </dgm:pt>
    <dgm:pt modelId="{28AF83F8-E5BA-401C-9D5D-3E7466009DD2}" type="pres">
      <dgm:prSet presAssocID="{2E46C142-8A6D-4393-950C-C24902B0E059}" presName="conn2-1" presStyleLbl="parChTrans1D4" presStyleIdx="7" presStyleCnt="8"/>
      <dgm:spPr/>
    </dgm:pt>
    <dgm:pt modelId="{C3CB513D-EB4C-446B-A5E1-E90D73F7997F}" type="pres">
      <dgm:prSet presAssocID="{2E46C142-8A6D-4393-950C-C24902B0E059}" presName="connTx" presStyleLbl="parChTrans1D4" presStyleIdx="7" presStyleCnt="8"/>
      <dgm:spPr/>
    </dgm:pt>
    <dgm:pt modelId="{AFC9DB0B-EC6F-495F-B0AF-968510F5299E}" type="pres">
      <dgm:prSet presAssocID="{6A602445-4F5F-4F66-AFC7-09A2E4D3F7BA}" presName="root2" presStyleCnt="0"/>
      <dgm:spPr/>
    </dgm:pt>
    <dgm:pt modelId="{46C98A40-C8F9-42AC-94E6-83771032A1A3}" type="pres">
      <dgm:prSet presAssocID="{6A602445-4F5F-4F66-AFC7-09A2E4D3F7BA}" presName="LevelTwoTextNode" presStyleLbl="node4" presStyleIdx="7" presStyleCnt="8">
        <dgm:presLayoutVars>
          <dgm:chPref val="3"/>
        </dgm:presLayoutVars>
      </dgm:prSet>
      <dgm:spPr/>
    </dgm:pt>
    <dgm:pt modelId="{598B32C2-EB9F-4AA4-BFC1-EA68E5EDA07E}" type="pres">
      <dgm:prSet presAssocID="{6A602445-4F5F-4F66-AFC7-09A2E4D3F7BA}" presName="level3hierChild" presStyleCnt="0"/>
      <dgm:spPr/>
    </dgm:pt>
  </dgm:ptLst>
  <dgm:cxnLst>
    <dgm:cxn modelId="{56E2BA0A-254C-463F-93E3-75AE11A10708}" type="presOf" srcId="{94AFE476-295D-4885-BA48-A1935D980A89}" destId="{9463CA9C-FDF1-4598-BF0D-7687DDE965CA}" srcOrd="1" destOrd="0" presId="urn:microsoft.com/office/officeart/2005/8/layout/hierarchy2"/>
    <dgm:cxn modelId="{FEBA3C57-28FF-4427-8DD5-E0E6037F9AE6}" type="presOf" srcId="{94AFE476-295D-4885-BA48-A1935D980A89}" destId="{B36783F6-7C3B-4371-94AF-1CB5A2171162}" srcOrd="0" destOrd="0" presId="urn:microsoft.com/office/officeart/2005/8/layout/hierarchy2"/>
    <dgm:cxn modelId="{EC1D55C7-8006-4A3D-BA1C-9739A9B0D633}" type="presOf" srcId="{EE569C00-1298-4C8A-80E9-52E8F77F3D8F}" destId="{5CED661F-293A-40CD-BEFC-98E6B2683A11}" srcOrd="1" destOrd="0" presId="urn:microsoft.com/office/officeart/2005/8/layout/hierarchy2"/>
    <dgm:cxn modelId="{AE2AE35F-5452-405A-8700-928C9CCD99CE}" type="presOf" srcId="{758FB346-32DE-4F83-A872-12C445F976B8}" destId="{294D196D-1654-4323-87E7-4A390F221933}" srcOrd="0" destOrd="0" presId="urn:microsoft.com/office/officeart/2005/8/layout/hierarchy2"/>
    <dgm:cxn modelId="{D8FF9011-EB30-4451-B4D0-33CF69CC3670}" type="presOf" srcId="{1ACF8C1C-4C98-42D7-87A6-5D0DC8118DDA}" destId="{B7114CEA-0BCA-45E9-A0BB-5E7F1223948A}" srcOrd="1" destOrd="0" presId="urn:microsoft.com/office/officeart/2005/8/layout/hierarchy2"/>
    <dgm:cxn modelId="{02B4712C-94FD-4CA5-9AFF-CBD976762D1C}" type="presOf" srcId="{157FFB62-B15B-415C-8BAF-94EB920EAADA}" destId="{F34D09A5-A28B-4BB6-9BE9-24F7B45823FA}" srcOrd="0" destOrd="0" presId="urn:microsoft.com/office/officeart/2005/8/layout/hierarchy2"/>
    <dgm:cxn modelId="{F621FFAF-0C27-45DD-945C-9AD29ADD9644}" srcId="{A17D6E4C-DC6E-4ACA-9292-60E8CBBCF4DB}" destId="{9F0735F3-2D8D-4B56-BE7D-AC0CDF88A230}" srcOrd="1" destOrd="0" parTransId="{758FB346-32DE-4F83-A872-12C445F976B8}" sibTransId="{A39626ED-6CA5-4B14-9806-585115F8A646}"/>
    <dgm:cxn modelId="{9D827FFD-EB85-41B2-B2AE-DA47258D9C8B}" type="presOf" srcId="{44EDDF3C-1AE4-4F90-BC98-5FEC3C24B20F}" destId="{3CEB146D-A6F4-4144-85F1-23F4723B57F3}" srcOrd="0" destOrd="0" presId="urn:microsoft.com/office/officeart/2005/8/layout/hierarchy2"/>
    <dgm:cxn modelId="{1B297F69-E559-4745-91E0-4C87EDB30C65}" type="presOf" srcId="{2E46C142-8A6D-4393-950C-C24902B0E059}" destId="{28AF83F8-E5BA-401C-9D5D-3E7466009DD2}" srcOrd="0" destOrd="0" presId="urn:microsoft.com/office/officeart/2005/8/layout/hierarchy2"/>
    <dgm:cxn modelId="{317EEF0F-C3F7-4169-A1D8-FB3C05D3CCD0}" type="presOf" srcId="{2C4FE465-7DEA-44FB-A03C-1805F628B2EC}" destId="{6479A01E-97D1-461D-8411-8244CFB168FD}" srcOrd="0" destOrd="0" presId="urn:microsoft.com/office/officeart/2005/8/layout/hierarchy2"/>
    <dgm:cxn modelId="{8DB05AA9-751B-4420-9D49-43CD840A5295}" type="presOf" srcId="{1ACF8C1C-4C98-42D7-87A6-5D0DC8118DDA}" destId="{8D98E9EB-D2CB-4F10-A3C2-B5A52912A871}" srcOrd="0" destOrd="0" presId="urn:microsoft.com/office/officeart/2005/8/layout/hierarchy2"/>
    <dgm:cxn modelId="{6CAEC563-DF59-4536-B2D0-29FDB735ADB7}" type="presOf" srcId="{D04CEEC2-0047-496B-8EBD-7872B8E23644}" destId="{3E1E34EA-3A9B-4114-B940-FDA005DAEA96}" srcOrd="0" destOrd="0" presId="urn:microsoft.com/office/officeart/2005/8/layout/hierarchy2"/>
    <dgm:cxn modelId="{D6BCB2C0-D60A-4C83-9897-FD3415EF2D78}" type="presOf" srcId="{EE569C00-1298-4C8A-80E9-52E8F77F3D8F}" destId="{24C43558-A154-456C-B3B8-C27D538E2198}" srcOrd="0" destOrd="0" presId="urn:microsoft.com/office/officeart/2005/8/layout/hierarchy2"/>
    <dgm:cxn modelId="{6ADABAE7-B1E5-49FE-A334-B735DBF5AD37}" srcId="{A17D6E4C-DC6E-4ACA-9292-60E8CBBCF4DB}" destId="{E0AA0B24-6DB3-4B8B-895F-5F836E9B56E9}" srcOrd="0" destOrd="0" parTransId="{157FFB62-B15B-415C-8BAF-94EB920EAADA}" sibTransId="{B24CF37B-7203-4936-B452-8908CF5FF85C}"/>
    <dgm:cxn modelId="{C5ECC9CB-3A51-4953-9BD3-79E7E6998938}" srcId="{5CED0922-60B5-444B-B8D9-2F1A54265281}" destId="{2B12B0CD-F9E0-415D-BEE5-E54791E52157}" srcOrd="0" destOrd="0" parTransId="{526893C8-1042-4BEF-9204-C7960223E709}" sibTransId="{A02681A3-DDFA-48ED-9846-EF16A2990711}"/>
    <dgm:cxn modelId="{C73DC72F-259C-4AF1-A9AE-84BA3DBBCF47}" srcId="{B644C3F1-1556-4031-AF21-BBBB6D88C610}" destId="{A17D6E4C-DC6E-4ACA-9292-60E8CBBCF4DB}" srcOrd="0" destOrd="0" parTransId="{A75161B5-2033-4908-8AA7-EBF5865A59DF}" sibTransId="{78169418-5AE2-412B-897F-FAF43D2744AF}"/>
    <dgm:cxn modelId="{AB28F557-C808-428F-8FCE-BA066B65C240}" type="presOf" srcId="{F52DC999-191A-4529-80B9-893E218724C3}" destId="{EA5F9872-A8A2-456A-83E5-90110EF094D4}" srcOrd="0" destOrd="0" presId="urn:microsoft.com/office/officeart/2005/8/layout/hierarchy2"/>
    <dgm:cxn modelId="{B0701416-132B-4764-A8A0-3A5210342F87}" srcId="{F52DC999-191A-4529-80B9-893E218724C3}" destId="{6A602445-4F5F-4F66-AFC7-09A2E4D3F7BA}" srcOrd="1" destOrd="0" parTransId="{2E46C142-8A6D-4393-950C-C24902B0E059}" sibTransId="{4D793565-8D01-4A8A-AD49-1122FC31B214}"/>
    <dgm:cxn modelId="{66DCBC81-433F-4D0F-90B7-0F640F34591D}" type="presOf" srcId="{3D3A5256-CDC0-46CB-BC46-93A101E47BC1}" destId="{86D079BE-9ADA-406F-949C-6D0AEFC007F5}" srcOrd="0" destOrd="0" presId="urn:microsoft.com/office/officeart/2005/8/layout/hierarchy2"/>
    <dgm:cxn modelId="{15B9513B-A63E-4BB0-B7C7-DC2EA7BC39EC}" type="presOf" srcId="{B20E318E-3B43-49AD-A038-0EB5150939C2}" destId="{BA94C228-0633-4D01-B0E0-42D668174484}" srcOrd="1" destOrd="0" presId="urn:microsoft.com/office/officeart/2005/8/layout/hierarchy2"/>
    <dgm:cxn modelId="{58CAE511-DF81-4BEF-B7FA-8A78E1EF68AE}" type="presOf" srcId="{5C7A1B6A-D6D8-4A6B-B803-470D64279307}" destId="{B78F4634-536C-42CD-919A-9E2FE19E9DF0}" srcOrd="0" destOrd="0" presId="urn:microsoft.com/office/officeart/2005/8/layout/hierarchy2"/>
    <dgm:cxn modelId="{BAF8928D-D9D5-4F3B-B499-C8798242C2D2}" srcId="{E0AA0B24-6DB3-4B8B-895F-5F836E9B56E9}" destId="{5577EE97-E2D6-48FB-A313-3ACA93483B34}" srcOrd="0" destOrd="0" parTransId="{2C4FE465-7DEA-44FB-A03C-1805F628B2EC}" sibTransId="{D63D39BB-84A1-4AC2-9092-536CD684A82D}"/>
    <dgm:cxn modelId="{9419DDEF-C896-4C67-AEB8-E56C9F3A4EC7}" type="presOf" srcId="{A9CB9E31-4BA5-444F-9F61-AF98B8B48EF2}" destId="{7127A1DE-E411-4328-BE04-3CE253E898CC}" srcOrd="0" destOrd="0" presId="urn:microsoft.com/office/officeart/2005/8/layout/hierarchy2"/>
    <dgm:cxn modelId="{030C2D7A-E779-4C83-920D-D50ED10CA6C4}" type="presOf" srcId="{868C54CC-876D-40AD-A7CE-A746D3FDAB26}" destId="{53D53085-D11E-4642-85C6-CB69A9996408}" srcOrd="0" destOrd="0" presId="urn:microsoft.com/office/officeart/2005/8/layout/hierarchy2"/>
    <dgm:cxn modelId="{2F98CAF4-B6E4-46DD-B2EF-872A732CA551}" type="presOf" srcId="{902D91F4-5468-4623-BB0C-4768122A6011}" destId="{7A7060C7-904E-4267-8C2F-E6F3960C6739}" srcOrd="0" destOrd="0" presId="urn:microsoft.com/office/officeart/2005/8/layout/hierarchy2"/>
    <dgm:cxn modelId="{77D41682-4445-4652-9AAC-BE10EF1E6E0F}" type="presOf" srcId="{283DBAC3-C61B-4DE2-BE44-2AB2E67F2D63}" destId="{DB0D8F09-B839-4C24-B712-B281CE122424}" srcOrd="1" destOrd="0" presId="urn:microsoft.com/office/officeart/2005/8/layout/hierarchy2"/>
    <dgm:cxn modelId="{62479D0A-F288-47F4-AD3F-71E68A643C4B}" type="presOf" srcId="{6A602445-4F5F-4F66-AFC7-09A2E4D3F7BA}" destId="{46C98A40-C8F9-42AC-94E6-83771032A1A3}" srcOrd="0" destOrd="0" presId="urn:microsoft.com/office/officeart/2005/8/layout/hierarchy2"/>
    <dgm:cxn modelId="{ED54A215-278A-4AD4-AA49-19C2CF861410}" type="presOf" srcId="{B20E318E-3B43-49AD-A038-0EB5150939C2}" destId="{E6BC7D18-08AE-4CAB-9F47-06486FF1E561}" srcOrd="0" destOrd="0" presId="urn:microsoft.com/office/officeart/2005/8/layout/hierarchy2"/>
    <dgm:cxn modelId="{9745C721-2AD3-4322-B700-5C675B6D3BB7}" srcId="{A9CB9E31-4BA5-444F-9F61-AF98B8B48EF2}" destId="{27605E72-FDB0-4632-8DB6-732FC1AB33E2}" srcOrd="1" destOrd="0" parTransId="{1ACF8C1C-4C98-42D7-87A6-5D0DC8118DDA}" sibTransId="{669A1CC7-D771-489E-B5D5-144966DEE222}"/>
    <dgm:cxn modelId="{9B8BA117-D3A6-4462-9724-3378989844E4}" type="presOf" srcId="{758FB346-32DE-4F83-A872-12C445F976B8}" destId="{C79FE3FB-8077-4BF3-96A4-072BBBCDF2BE}" srcOrd="1" destOrd="0" presId="urn:microsoft.com/office/officeart/2005/8/layout/hierarchy2"/>
    <dgm:cxn modelId="{3EDF5C36-2BBF-4A46-ADDB-7027CF111276}" type="presOf" srcId="{5577EE97-E2D6-48FB-A313-3ACA93483B34}" destId="{87D1A708-0C7D-476A-8951-1C89AC85386C}" srcOrd="0" destOrd="0" presId="urn:microsoft.com/office/officeart/2005/8/layout/hierarchy2"/>
    <dgm:cxn modelId="{84A8E2EC-0DED-422F-90EB-6B70E0770128}" srcId="{5577EE97-E2D6-48FB-A313-3ACA93483B34}" destId="{868C54CC-876D-40AD-A7CE-A746D3FDAB26}" srcOrd="1" destOrd="0" parTransId="{A6CAA97D-0554-45DF-8844-F2CE601919AC}" sibTransId="{11F6DAA2-DE0C-4C70-9655-40D1736F1D3C}"/>
    <dgm:cxn modelId="{E3D46EEA-7470-419C-A894-8E76C357F6EF}" type="presOf" srcId="{E0AA0B24-6DB3-4B8B-895F-5F836E9B56E9}" destId="{0CD89DA9-BE61-4959-9E95-CE279C1D609E}" srcOrd="0" destOrd="0" presId="urn:microsoft.com/office/officeart/2005/8/layout/hierarchy2"/>
    <dgm:cxn modelId="{7F56CEEC-8FFE-405A-89BC-55DCBC4680E0}" type="presOf" srcId="{27605E72-FDB0-4632-8DB6-732FC1AB33E2}" destId="{3B6EE327-D35F-440C-A238-D422528707A7}" srcOrd="0" destOrd="0" presId="urn:microsoft.com/office/officeart/2005/8/layout/hierarchy2"/>
    <dgm:cxn modelId="{855AB133-1B93-4606-9FE5-B2ECC0E651D2}" srcId="{5CED0922-60B5-444B-B8D9-2F1A54265281}" destId="{C50394B7-77C3-49FE-80DD-8140831E48A0}" srcOrd="1" destOrd="0" parTransId="{5C7A1B6A-D6D8-4A6B-B803-470D64279307}" sibTransId="{C37E4B29-1866-4D50-AA8E-E32D653A6DB5}"/>
    <dgm:cxn modelId="{E8C92719-2E9F-4E53-B0E8-56C61ACC90D1}" type="presOf" srcId="{283DBAC3-C61B-4DE2-BE44-2AB2E67F2D63}" destId="{C4B2E714-7FAC-4AC0-B488-B15DF689203F}" srcOrd="0" destOrd="0" presId="urn:microsoft.com/office/officeart/2005/8/layout/hierarchy2"/>
    <dgm:cxn modelId="{3CD97041-5883-42F0-B6E5-AE5254906FB5}" srcId="{E0AA0B24-6DB3-4B8B-895F-5F836E9B56E9}" destId="{A9CB9E31-4BA5-444F-9F61-AF98B8B48EF2}" srcOrd="1" destOrd="0" parTransId="{B20E318E-3B43-49AD-A038-0EB5150939C2}" sibTransId="{0497C632-9660-415E-9BFB-95E37059A344}"/>
    <dgm:cxn modelId="{DE75B255-F4D8-4416-AD92-B7B9A0639862}" type="presOf" srcId="{9C5E6D52-016C-46FD-9FE4-BB666A1F03A5}" destId="{9919B664-C148-4D15-A806-7AD18BFA60B3}" srcOrd="1" destOrd="0" presId="urn:microsoft.com/office/officeart/2005/8/layout/hierarchy2"/>
    <dgm:cxn modelId="{5136478F-7BC3-4276-813B-1C8B352A9AEA}" type="presOf" srcId="{2B12B0CD-F9E0-415D-BEE5-E54791E52157}" destId="{B729B8C4-5541-49C1-871A-95A16752B5C6}" srcOrd="0" destOrd="0" presId="urn:microsoft.com/office/officeart/2005/8/layout/hierarchy2"/>
    <dgm:cxn modelId="{97EF4427-B34F-4C6C-AB7F-7CB9D40ED959}" type="presOf" srcId="{526893C8-1042-4BEF-9204-C7960223E709}" destId="{3FB6DCE6-503A-4FD9-B2DB-762C64DDBBE7}" srcOrd="1" destOrd="0" presId="urn:microsoft.com/office/officeart/2005/8/layout/hierarchy2"/>
    <dgm:cxn modelId="{A201944A-BA4D-4B95-B20F-0A36E6831146}" srcId="{5577EE97-E2D6-48FB-A313-3ACA93483B34}" destId="{D04CEEC2-0047-496B-8EBD-7872B8E23644}" srcOrd="0" destOrd="0" parTransId="{3D3A5256-CDC0-46CB-BC46-93A101E47BC1}" sibTransId="{3C86EA82-C17E-417F-93D3-329E220B3FE1}"/>
    <dgm:cxn modelId="{A1DD2480-3C96-483F-A9B5-C7F066F1C8EF}" type="presOf" srcId="{C50394B7-77C3-49FE-80DD-8140831E48A0}" destId="{18A191AC-2626-41B4-AB4D-2C217D37B482}" srcOrd="0" destOrd="0" presId="urn:microsoft.com/office/officeart/2005/8/layout/hierarchy2"/>
    <dgm:cxn modelId="{DD5CA415-7540-4CB5-ACE9-C61960ED9202}" type="presOf" srcId="{A6CAA97D-0554-45DF-8844-F2CE601919AC}" destId="{234F2AA9-D518-40DA-BDE6-C6DD77804F52}" srcOrd="0" destOrd="0" presId="urn:microsoft.com/office/officeart/2005/8/layout/hierarchy2"/>
    <dgm:cxn modelId="{864DD107-BC59-4C09-9E94-107FF1ED2E0E}" type="presOf" srcId="{9F0735F3-2D8D-4B56-BE7D-AC0CDF88A230}" destId="{88DBAA4B-7583-42AC-AF6C-E283AB385F72}" srcOrd="0" destOrd="0" presId="urn:microsoft.com/office/officeart/2005/8/layout/hierarchy2"/>
    <dgm:cxn modelId="{40DDA931-1FFA-48D8-B798-B6A8E93FCCC1}" type="presOf" srcId="{3D3A5256-CDC0-46CB-BC46-93A101E47BC1}" destId="{D8B62393-9CAB-42A4-A0FE-AE435F5A42DD}" srcOrd="1" destOrd="0" presId="urn:microsoft.com/office/officeart/2005/8/layout/hierarchy2"/>
    <dgm:cxn modelId="{7AAD1C35-A7FA-4947-8149-1B2AA142EA7F}" srcId="{9F0735F3-2D8D-4B56-BE7D-AC0CDF88A230}" destId="{F52DC999-191A-4529-80B9-893E218724C3}" srcOrd="1" destOrd="0" parTransId="{283DBAC3-C61B-4DE2-BE44-2AB2E67F2D63}" sibTransId="{984AD19E-459E-45D7-B7EE-9017296F4F53}"/>
    <dgm:cxn modelId="{998691DA-6C2B-4928-B7FE-C08280A6B76D}" type="presOf" srcId="{157FFB62-B15B-415C-8BAF-94EB920EAADA}" destId="{FA2CEA05-844A-4E10-BA1E-F96DC18D564D}" srcOrd="1" destOrd="0" presId="urn:microsoft.com/office/officeart/2005/8/layout/hierarchy2"/>
    <dgm:cxn modelId="{7C99A855-B1BD-4117-813D-1C158EC8CD20}" type="presOf" srcId="{A17D6E4C-DC6E-4ACA-9292-60E8CBBCF4DB}" destId="{6F861DDC-84C2-4A2A-B8C4-422F93BE918F}" srcOrd="0" destOrd="0" presId="urn:microsoft.com/office/officeart/2005/8/layout/hierarchy2"/>
    <dgm:cxn modelId="{B87D7AE3-93C9-410A-AD4F-E3C8DDB46CF3}" type="presOf" srcId="{2E46C142-8A6D-4393-950C-C24902B0E059}" destId="{C3CB513D-EB4C-446B-A5E1-E90D73F7997F}" srcOrd="1" destOrd="0" presId="urn:microsoft.com/office/officeart/2005/8/layout/hierarchy2"/>
    <dgm:cxn modelId="{B1B335E4-42DB-49AA-A868-6ADFD073B34D}" type="presOf" srcId="{2C4FE465-7DEA-44FB-A03C-1805F628B2EC}" destId="{ABA6368A-A3DD-43CA-8F8C-4FFDFA788E4D}" srcOrd="1" destOrd="0" presId="urn:microsoft.com/office/officeart/2005/8/layout/hierarchy2"/>
    <dgm:cxn modelId="{CAF1B299-513B-43B5-AF3F-A958A34227DA}" type="presOf" srcId="{5C7A1B6A-D6D8-4A6B-B803-470D64279307}" destId="{8069DA25-6655-4A83-974E-7EECB86D53E3}" srcOrd="1" destOrd="0" presId="urn:microsoft.com/office/officeart/2005/8/layout/hierarchy2"/>
    <dgm:cxn modelId="{0DC91976-DFEE-4544-BBCB-C59969D870A8}" type="presOf" srcId="{5CED0922-60B5-444B-B8D9-2F1A54265281}" destId="{DEF7BE01-A706-4807-BC4A-295CC972301A}" srcOrd="0" destOrd="0" presId="urn:microsoft.com/office/officeart/2005/8/layout/hierarchy2"/>
    <dgm:cxn modelId="{B48A3DCB-5E65-4724-9491-519C1CAB2DD3}" type="presOf" srcId="{9C5E6D52-016C-46FD-9FE4-BB666A1F03A5}" destId="{C79A75F1-DA3C-4A66-810A-001EACA4ACB4}" srcOrd="0" destOrd="0" presId="urn:microsoft.com/office/officeart/2005/8/layout/hierarchy2"/>
    <dgm:cxn modelId="{66FC3878-D4A6-4ABE-8F07-29DBDDBED0B3}" srcId="{9F0735F3-2D8D-4B56-BE7D-AC0CDF88A230}" destId="{5CED0922-60B5-444B-B8D9-2F1A54265281}" srcOrd="0" destOrd="0" parTransId="{9C5E6D52-016C-46FD-9FE4-BB666A1F03A5}" sibTransId="{1DE52F5C-646A-4A72-BE5B-2683865FB787}"/>
    <dgm:cxn modelId="{EDE6185A-6E6E-4B43-B342-5347DB1EEFC4}" type="presOf" srcId="{A6CAA97D-0554-45DF-8844-F2CE601919AC}" destId="{886FE75A-3411-4B45-8F6E-18E6C39BDC0C}" srcOrd="1" destOrd="0" presId="urn:microsoft.com/office/officeart/2005/8/layout/hierarchy2"/>
    <dgm:cxn modelId="{16A1BA86-9021-4BBF-AA48-833E0805DB15}" type="presOf" srcId="{526893C8-1042-4BEF-9204-C7960223E709}" destId="{4F7B85DD-2224-45A6-AFE0-14FFA76DC4DA}" srcOrd="0" destOrd="0" presId="urn:microsoft.com/office/officeart/2005/8/layout/hierarchy2"/>
    <dgm:cxn modelId="{843F9754-1332-471B-94B0-ECC5B06DEA10}" srcId="{A9CB9E31-4BA5-444F-9F61-AF98B8B48EF2}" destId="{44EDDF3C-1AE4-4F90-BC98-5FEC3C24B20F}" srcOrd="0" destOrd="0" parTransId="{94AFE476-295D-4885-BA48-A1935D980A89}" sibTransId="{B3902F88-BA83-489E-8C74-3E037C02DF46}"/>
    <dgm:cxn modelId="{4DE0E7C3-0022-4943-8A10-D4C2126320BF}" srcId="{F52DC999-191A-4529-80B9-893E218724C3}" destId="{902D91F4-5468-4623-BB0C-4768122A6011}" srcOrd="0" destOrd="0" parTransId="{EE569C00-1298-4C8A-80E9-52E8F77F3D8F}" sibTransId="{217A8F63-A96E-4EF2-8055-CD8E0C343298}"/>
    <dgm:cxn modelId="{368A56BE-3CC2-48C8-B806-076E80058633}" type="presOf" srcId="{B644C3F1-1556-4031-AF21-BBBB6D88C610}" destId="{719653C3-A246-4068-B2E3-C8EC17D618DC}" srcOrd="0" destOrd="0" presId="urn:microsoft.com/office/officeart/2005/8/layout/hierarchy2"/>
    <dgm:cxn modelId="{77D1FA47-239F-4250-AA14-56BDDDB72DA0}" type="presParOf" srcId="{719653C3-A246-4068-B2E3-C8EC17D618DC}" destId="{7FCD91AB-E830-4AC8-8817-316D95F258D0}" srcOrd="0" destOrd="0" presId="urn:microsoft.com/office/officeart/2005/8/layout/hierarchy2"/>
    <dgm:cxn modelId="{52A2AFF4-CC96-453C-BCCF-484598EC5013}" type="presParOf" srcId="{7FCD91AB-E830-4AC8-8817-316D95F258D0}" destId="{6F861DDC-84C2-4A2A-B8C4-422F93BE918F}" srcOrd="0" destOrd="0" presId="urn:microsoft.com/office/officeart/2005/8/layout/hierarchy2"/>
    <dgm:cxn modelId="{4BE40B5A-8AB0-44AA-BF4F-75E6E45D29F4}" type="presParOf" srcId="{7FCD91AB-E830-4AC8-8817-316D95F258D0}" destId="{D7112EF2-AC43-4FEC-B105-065ED2EE4AA8}" srcOrd="1" destOrd="0" presId="urn:microsoft.com/office/officeart/2005/8/layout/hierarchy2"/>
    <dgm:cxn modelId="{1BDF4E2D-F13F-4562-B532-C83503E0A59E}" type="presParOf" srcId="{D7112EF2-AC43-4FEC-B105-065ED2EE4AA8}" destId="{F34D09A5-A28B-4BB6-9BE9-24F7B45823FA}" srcOrd="0" destOrd="0" presId="urn:microsoft.com/office/officeart/2005/8/layout/hierarchy2"/>
    <dgm:cxn modelId="{534DD4D5-FD9D-4354-8497-AACBF3502FE0}" type="presParOf" srcId="{F34D09A5-A28B-4BB6-9BE9-24F7B45823FA}" destId="{FA2CEA05-844A-4E10-BA1E-F96DC18D564D}" srcOrd="0" destOrd="0" presId="urn:microsoft.com/office/officeart/2005/8/layout/hierarchy2"/>
    <dgm:cxn modelId="{418D7CE2-F426-43A4-8FFA-1708FB078026}" type="presParOf" srcId="{D7112EF2-AC43-4FEC-B105-065ED2EE4AA8}" destId="{FA01DB2C-F710-48C0-9DF0-CCD8435C91CD}" srcOrd="1" destOrd="0" presId="urn:microsoft.com/office/officeart/2005/8/layout/hierarchy2"/>
    <dgm:cxn modelId="{A98F966E-4F47-45B6-847E-52537AEB3505}" type="presParOf" srcId="{FA01DB2C-F710-48C0-9DF0-CCD8435C91CD}" destId="{0CD89DA9-BE61-4959-9E95-CE279C1D609E}" srcOrd="0" destOrd="0" presId="urn:microsoft.com/office/officeart/2005/8/layout/hierarchy2"/>
    <dgm:cxn modelId="{AD0FBDCD-08CB-4A3C-A675-1991CE028B1D}" type="presParOf" srcId="{FA01DB2C-F710-48C0-9DF0-CCD8435C91CD}" destId="{6403492F-D036-4C33-86EE-94AEF2B43070}" srcOrd="1" destOrd="0" presId="urn:microsoft.com/office/officeart/2005/8/layout/hierarchy2"/>
    <dgm:cxn modelId="{DE4FAEBD-E96A-41ED-9C62-EA5A49BE2A44}" type="presParOf" srcId="{6403492F-D036-4C33-86EE-94AEF2B43070}" destId="{6479A01E-97D1-461D-8411-8244CFB168FD}" srcOrd="0" destOrd="0" presId="urn:microsoft.com/office/officeart/2005/8/layout/hierarchy2"/>
    <dgm:cxn modelId="{16C5F04D-67A7-435A-AE12-3C72A8C2550B}" type="presParOf" srcId="{6479A01E-97D1-461D-8411-8244CFB168FD}" destId="{ABA6368A-A3DD-43CA-8F8C-4FFDFA788E4D}" srcOrd="0" destOrd="0" presId="urn:microsoft.com/office/officeart/2005/8/layout/hierarchy2"/>
    <dgm:cxn modelId="{2B7FCF5E-AE27-46E3-93EF-30141EC9EF3D}" type="presParOf" srcId="{6403492F-D036-4C33-86EE-94AEF2B43070}" destId="{69F79882-4E99-4AD2-81C4-738435525515}" srcOrd="1" destOrd="0" presId="urn:microsoft.com/office/officeart/2005/8/layout/hierarchy2"/>
    <dgm:cxn modelId="{C7081D72-C257-47EB-AAE1-02A2351763BE}" type="presParOf" srcId="{69F79882-4E99-4AD2-81C4-738435525515}" destId="{87D1A708-0C7D-476A-8951-1C89AC85386C}" srcOrd="0" destOrd="0" presId="urn:microsoft.com/office/officeart/2005/8/layout/hierarchy2"/>
    <dgm:cxn modelId="{F43B7FBD-02BB-4CA9-8216-C12E4CDCEA81}" type="presParOf" srcId="{69F79882-4E99-4AD2-81C4-738435525515}" destId="{A9812DFF-C309-4D69-9429-CD353861E091}" srcOrd="1" destOrd="0" presId="urn:microsoft.com/office/officeart/2005/8/layout/hierarchy2"/>
    <dgm:cxn modelId="{B5DB26E0-C2B9-4B92-91E0-5B9FE6E507AE}" type="presParOf" srcId="{A9812DFF-C309-4D69-9429-CD353861E091}" destId="{86D079BE-9ADA-406F-949C-6D0AEFC007F5}" srcOrd="0" destOrd="0" presId="urn:microsoft.com/office/officeart/2005/8/layout/hierarchy2"/>
    <dgm:cxn modelId="{D4E9B27A-7D02-426B-9A76-81ABA33C0506}" type="presParOf" srcId="{86D079BE-9ADA-406F-949C-6D0AEFC007F5}" destId="{D8B62393-9CAB-42A4-A0FE-AE435F5A42DD}" srcOrd="0" destOrd="0" presId="urn:microsoft.com/office/officeart/2005/8/layout/hierarchy2"/>
    <dgm:cxn modelId="{DB943808-60AB-400A-A27D-13867CBD20DB}" type="presParOf" srcId="{A9812DFF-C309-4D69-9429-CD353861E091}" destId="{2B12D7FF-AC23-4D5A-A530-675D747A0B60}" srcOrd="1" destOrd="0" presId="urn:microsoft.com/office/officeart/2005/8/layout/hierarchy2"/>
    <dgm:cxn modelId="{A9E0266C-6B77-487A-BDCF-D6882DAC2171}" type="presParOf" srcId="{2B12D7FF-AC23-4D5A-A530-675D747A0B60}" destId="{3E1E34EA-3A9B-4114-B940-FDA005DAEA96}" srcOrd="0" destOrd="0" presId="urn:microsoft.com/office/officeart/2005/8/layout/hierarchy2"/>
    <dgm:cxn modelId="{2D60916B-B949-4A57-A908-45BE171CC47F}" type="presParOf" srcId="{2B12D7FF-AC23-4D5A-A530-675D747A0B60}" destId="{B2A56C6F-3084-4536-8013-2F69004305F7}" srcOrd="1" destOrd="0" presId="urn:microsoft.com/office/officeart/2005/8/layout/hierarchy2"/>
    <dgm:cxn modelId="{423DC20C-13DC-4A62-AFE4-92320CEE9A24}" type="presParOf" srcId="{A9812DFF-C309-4D69-9429-CD353861E091}" destId="{234F2AA9-D518-40DA-BDE6-C6DD77804F52}" srcOrd="2" destOrd="0" presId="urn:microsoft.com/office/officeart/2005/8/layout/hierarchy2"/>
    <dgm:cxn modelId="{0264292A-749C-49D1-A19C-E4ED2B3E5680}" type="presParOf" srcId="{234F2AA9-D518-40DA-BDE6-C6DD77804F52}" destId="{886FE75A-3411-4B45-8F6E-18E6C39BDC0C}" srcOrd="0" destOrd="0" presId="urn:microsoft.com/office/officeart/2005/8/layout/hierarchy2"/>
    <dgm:cxn modelId="{FACE78B0-01AB-4D0A-AD95-8920AE776B02}" type="presParOf" srcId="{A9812DFF-C309-4D69-9429-CD353861E091}" destId="{EC6A0134-EAFF-4213-B13B-55544AF8AB79}" srcOrd="3" destOrd="0" presId="urn:microsoft.com/office/officeart/2005/8/layout/hierarchy2"/>
    <dgm:cxn modelId="{5AB987F8-A7E6-4DFB-BE2F-2117999265DB}" type="presParOf" srcId="{EC6A0134-EAFF-4213-B13B-55544AF8AB79}" destId="{53D53085-D11E-4642-85C6-CB69A9996408}" srcOrd="0" destOrd="0" presId="urn:microsoft.com/office/officeart/2005/8/layout/hierarchy2"/>
    <dgm:cxn modelId="{3F3313DD-AD9A-460D-A5E2-A70527CFBFC6}" type="presParOf" srcId="{EC6A0134-EAFF-4213-B13B-55544AF8AB79}" destId="{119D0756-0EB7-47BD-938D-CB966449DF15}" srcOrd="1" destOrd="0" presId="urn:microsoft.com/office/officeart/2005/8/layout/hierarchy2"/>
    <dgm:cxn modelId="{707886C4-5D18-4DB3-B4F0-CE8BCD1C3F97}" type="presParOf" srcId="{6403492F-D036-4C33-86EE-94AEF2B43070}" destId="{E6BC7D18-08AE-4CAB-9F47-06486FF1E561}" srcOrd="2" destOrd="0" presId="urn:microsoft.com/office/officeart/2005/8/layout/hierarchy2"/>
    <dgm:cxn modelId="{53EF8437-B398-45C1-B94E-FBE44F3552F3}" type="presParOf" srcId="{E6BC7D18-08AE-4CAB-9F47-06486FF1E561}" destId="{BA94C228-0633-4D01-B0E0-42D668174484}" srcOrd="0" destOrd="0" presId="urn:microsoft.com/office/officeart/2005/8/layout/hierarchy2"/>
    <dgm:cxn modelId="{EFC7D54F-6FFD-4BE6-BC5F-6923D50CFE09}" type="presParOf" srcId="{6403492F-D036-4C33-86EE-94AEF2B43070}" destId="{C70811B1-B8E6-4E5B-9ECD-05416FD69F70}" srcOrd="3" destOrd="0" presId="urn:microsoft.com/office/officeart/2005/8/layout/hierarchy2"/>
    <dgm:cxn modelId="{54B1EBDB-BEBD-4377-B2B4-7972ED7CEAC9}" type="presParOf" srcId="{C70811B1-B8E6-4E5B-9ECD-05416FD69F70}" destId="{7127A1DE-E411-4328-BE04-3CE253E898CC}" srcOrd="0" destOrd="0" presId="urn:microsoft.com/office/officeart/2005/8/layout/hierarchy2"/>
    <dgm:cxn modelId="{A6728712-70EF-4B0A-B411-E41E3FE54425}" type="presParOf" srcId="{C70811B1-B8E6-4E5B-9ECD-05416FD69F70}" destId="{ED307FF5-B1B8-4F39-8F6C-2F3B54F073B2}" srcOrd="1" destOrd="0" presId="urn:microsoft.com/office/officeart/2005/8/layout/hierarchy2"/>
    <dgm:cxn modelId="{601E6979-F6B4-44BD-9E23-9081AFBBCCE9}" type="presParOf" srcId="{ED307FF5-B1B8-4F39-8F6C-2F3B54F073B2}" destId="{B36783F6-7C3B-4371-94AF-1CB5A2171162}" srcOrd="0" destOrd="0" presId="urn:microsoft.com/office/officeart/2005/8/layout/hierarchy2"/>
    <dgm:cxn modelId="{C4E81D99-D43D-4FAA-A93D-4BD6BC9B8B36}" type="presParOf" srcId="{B36783F6-7C3B-4371-94AF-1CB5A2171162}" destId="{9463CA9C-FDF1-4598-BF0D-7687DDE965CA}" srcOrd="0" destOrd="0" presId="urn:microsoft.com/office/officeart/2005/8/layout/hierarchy2"/>
    <dgm:cxn modelId="{CEABE4C2-B80D-49EB-BD4D-71D87564E130}" type="presParOf" srcId="{ED307FF5-B1B8-4F39-8F6C-2F3B54F073B2}" destId="{6306B363-53D1-49BE-B1EF-B13BDBEA086E}" srcOrd="1" destOrd="0" presId="urn:microsoft.com/office/officeart/2005/8/layout/hierarchy2"/>
    <dgm:cxn modelId="{9CB07A33-678D-4F02-B6DA-089A06728F2B}" type="presParOf" srcId="{6306B363-53D1-49BE-B1EF-B13BDBEA086E}" destId="{3CEB146D-A6F4-4144-85F1-23F4723B57F3}" srcOrd="0" destOrd="0" presId="urn:microsoft.com/office/officeart/2005/8/layout/hierarchy2"/>
    <dgm:cxn modelId="{03E06D3B-7105-4641-B5CF-BDB307FFA21B}" type="presParOf" srcId="{6306B363-53D1-49BE-B1EF-B13BDBEA086E}" destId="{D6FFB808-02FB-402E-96A2-195F79D37BD3}" srcOrd="1" destOrd="0" presId="urn:microsoft.com/office/officeart/2005/8/layout/hierarchy2"/>
    <dgm:cxn modelId="{D4266C1E-FC9F-4588-B5A1-8F38CDA585A2}" type="presParOf" srcId="{ED307FF5-B1B8-4F39-8F6C-2F3B54F073B2}" destId="{8D98E9EB-D2CB-4F10-A3C2-B5A52912A871}" srcOrd="2" destOrd="0" presId="urn:microsoft.com/office/officeart/2005/8/layout/hierarchy2"/>
    <dgm:cxn modelId="{DB914830-E419-4DC0-BCB7-E1A8307A21EB}" type="presParOf" srcId="{8D98E9EB-D2CB-4F10-A3C2-B5A52912A871}" destId="{B7114CEA-0BCA-45E9-A0BB-5E7F1223948A}" srcOrd="0" destOrd="0" presId="urn:microsoft.com/office/officeart/2005/8/layout/hierarchy2"/>
    <dgm:cxn modelId="{0B48D049-A81A-4A8E-864D-B448BA8656B2}" type="presParOf" srcId="{ED307FF5-B1B8-4F39-8F6C-2F3B54F073B2}" destId="{D655A298-D62F-44C1-AC47-93A2FCEB4E21}" srcOrd="3" destOrd="0" presId="urn:microsoft.com/office/officeart/2005/8/layout/hierarchy2"/>
    <dgm:cxn modelId="{59FF30ED-37A4-45FB-B866-D48A1FAD4B3A}" type="presParOf" srcId="{D655A298-D62F-44C1-AC47-93A2FCEB4E21}" destId="{3B6EE327-D35F-440C-A238-D422528707A7}" srcOrd="0" destOrd="0" presId="urn:microsoft.com/office/officeart/2005/8/layout/hierarchy2"/>
    <dgm:cxn modelId="{7E69F995-8F96-403E-AB10-4D6EA27E2DF9}" type="presParOf" srcId="{D655A298-D62F-44C1-AC47-93A2FCEB4E21}" destId="{46879F11-765D-4BD2-A3DA-9106E3B5FDEE}" srcOrd="1" destOrd="0" presId="urn:microsoft.com/office/officeart/2005/8/layout/hierarchy2"/>
    <dgm:cxn modelId="{31FD1BD4-209F-4A41-B4BF-4F2B03ED25AA}" type="presParOf" srcId="{D7112EF2-AC43-4FEC-B105-065ED2EE4AA8}" destId="{294D196D-1654-4323-87E7-4A390F221933}" srcOrd="2" destOrd="0" presId="urn:microsoft.com/office/officeart/2005/8/layout/hierarchy2"/>
    <dgm:cxn modelId="{41006457-96B3-4B16-B32D-DA83BE0D3F6E}" type="presParOf" srcId="{294D196D-1654-4323-87E7-4A390F221933}" destId="{C79FE3FB-8077-4BF3-96A4-072BBBCDF2BE}" srcOrd="0" destOrd="0" presId="urn:microsoft.com/office/officeart/2005/8/layout/hierarchy2"/>
    <dgm:cxn modelId="{43F1D337-F6F1-4679-8378-FA8574B3429B}" type="presParOf" srcId="{D7112EF2-AC43-4FEC-B105-065ED2EE4AA8}" destId="{A75268F6-4DF0-4A96-BD53-8705B3D0E561}" srcOrd="3" destOrd="0" presId="urn:microsoft.com/office/officeart/2005/8/layout/hierarchy2"/>
    <dgm:cxn modelId="{5DA55A15-9DB5-4E19-AA95-5C78ABD51013}" type="presParOf" srcId="{A75268F6-4DF0-4A96-BD53-8705B3D0E561}" destId="{88DBAA4B-7583-42AC-AF6C-E283AB385F72}" srcOrd="0" destOrd="0" presId="urn:microsoft.com/office/officeart/2005/8/layout/hierarchy2"/>
    <dgm:cxn modelId="{4D30DC4D-AC0F-4FF3-8333-D02BA5C871FF}" type="presParOf" srcId="{A75268F6-4DF0-4A96-BD53-8705B3D0E561}" destId="{472C98AF-C6F8-44D3-B921-83909F00EF62}" srcOrd="1" destOrd="0" presId="urn:microsoft.com/office/officeart/2005/8/layout/hierarchy2"/>
    <dgm:cxn modelId="{A3D7EF58-7DBB-4CAA-B27D-E8C20A2F8042}" type="presParOf" srcId="{472C98AF-C6F8-44D3-B921-83909F00EF62}" destId="{C79A75F1-DA3C-4A66-810A-001EACA4ACB4}" srcOrd="0" destOrd="0" presId="urn:microsoft.com/office/officeart/2005/8/layout/hierarchy2"/>
    <dgm:cxn modelId="{2B6C72AB-BFC8-4855-B88C-9C685E9221E8}" type="presParOf" srcId="{C79A75F1-DA3C-4A66-810A-001EACA4ACB4}" destId="{9919B664-C148-4D15-A806-7AD18BFA60B3}" srcOrd="0" destOrd="0" presId="urn:microsoft.com/office/officeart/2005/8/layout/hierarchy2"/>
    <dgm:cxn modelId="{BB5405B1-F77B-4CC6-BB4A-CF56CCC2BF21}" type="presParOf" srcId="{472C98AF-C6F8-44D3-B921-83909F00EF62}" destId="{A0B0A25C-0FEA-4955-B66D-12EB97F0B72A}" srcOrd="1" destOrd="0" presId="urn:microsoft.com/office/officeart/2005/8/layout/hierarchy2"/>
    <dgm:cxn modelId="{3ACA4BC8-E9EE-42A8-857C-C1D90BCFAC7A}" type="presParOf" srcId="{A0B0A25C-0FEA-4955-B66D-12EB97F0B72A}" destId="{DEF7BE01-A706-4807-BC4A-295CC972301A}" srcOrd="0" destOrd="0" presId="urn:microsoft.com/office/officeart/2005/8/layout/hierarchy2"/>
    <dgm:cxn modelId="{57C20E69-9797-4B3F-B5AD-4012AE26E072}" type="presParOf" srcId="{A0B0A25C-0FEA-4955-B66D-12EB97F0B72A}" destId="{03E16C77-4F0B-4BE3-A6B7-6627D08CEF0E}" srcOrd="1" destOrd="0" presId="urn:microsoft.com/office/officeart/2005/8/layout/hierarchy2"/>
    <dgm:cxn modelId="{4B658F2F-A1A8-4510-9ED2-F4511967CF5F}" type="presParOf" srcId="{03E16C77-4F0B-4BE3-A6B7-6627D08CEF0E}" destId="{4F7B85DD-2224-45A6-AFE0-14FFA76DC4DA}" srcOrd="0" destOrd="0" presId="urn:microsoft.com/office/officeart/2005/8/layout/hierarchy2"/>
    <dgm:cxn modelId="{D12B0C01-CB30-44C9-8E4D-DAA7D18BDDBE}" type="presParOf" srcId="{4F7B85DD-2224-45A6-AFE0-14FFA76DC4DA}" destId="{3FB6DCE6-503A-4FD9-B2DB-762C64DDBBE7}" srcOrd="0" destOrd="0" presId="urn:microsoft.com/office/officeart/2005/8/layout/hierarchy2"/>
    <dgm:cxn modelId="{78420094-9899-445A-9666-D456781236FD}" type="presParOf" srcId="{03E16C77-4F0B-4BE3-A6B7-6627D08CEF0E}" destId="{5A276FF5-8045-48A2-BBDF-A7420C944FC1}" srcOrd="1" destOrd="0" presId="urn:microsoft.com/office/officeart/2005/8/layout/hierarchy2"/>
    <dgm:cxn modelId="{C57BDB57-9756-41F7-96B1-FCD4074BA480}" type="presParOf" srcId="{5A276FF5-8045-48A2-BBDF-A7420C944FC1}" destId="{B729B8C4-5541-49C1-871A-95A16752B5C6}" srcOrd="0" destOrd="0" presId="urn:microsoft.com/office/officeart/2005/8/layout/hierarchy2"/>
    <dgm:cxn modelId="{81988558-DFC7-4FF4-A7DE-9E2A5683D7E7}" type="presParOf" srcId="{5A276FF5-8045-48A2-BBDF-A7420C944FC1}" destId="{2B0A4318-9036-4CD8-A140-43D13F5A1C78}" srcOrd="1" destOrd="0" presId="urn:microsoft.com/office/officeart/2005/8/layout/hierarchy2"/>
    <dgm:cxn modelId="{5AE2DAE4-075C-4F06-8AAE-88B63817458B}" type="presParOf" srcId="{03E16C77-4F0B-4BE3-A6B7-6627D08CEF0E}" destId="{B78F4634-536C-42CD-919A-9E2FE19E9DF0}" srcOrd="2" destOrd="0" presId="urn:microsoft.com/office/officeart/2005/8/layout/hierarchy2"/>
    <dgm:cxn modelId="{50D45E13-520F-4269-9C94-C6EFCD7D5AC7}" type="presParOf" srcId="{B78F4634-536C-42CD-919A-9E2FE19E9DF0}" destId="{8069DA25-6655-4A83-974E-7EECB86D53E3}" srcOrd="0" destOrd="0" presId="urn:microsoft.com/office/officeart/2005/8/layout/hierarchy2"/>
    <dgm:cxn modelId="{8472BE31-08BD-40B2-83C9-34DE77A38672}" type="presParOf" srcId="{03E16C77-4F0B-4BE3-A6B7-6627D08CEF0E}" destId="{063D9A73-EE64-4B85-A8C1-9CE409D0BEBA}" srcOrd="3" destOrd="0" presId="urn:microsoft.com/office/officeart/2005/8/layout/hierarchy2"/>
    <dgm:cxn modelId="{C14BBA74-CB71-4663-AED2-BE6A9A21213E}" type="presParOf" srcId="{063D9A73-EE64-4B85-A8C1-9CE409D0BEBA}" destId="{18A191AC-2626-41B4-AB4D-2C217D37B482}" srcOrd="0" destOrd="0" presId="urn:microsoft.com/office/officeart/2005/8/layout/hierarchy2"/>
    <dgm:cxn modelId="{6E158B00-758F-400D-9D27-3E354539D047}" type="presParOf" srcId="{063D9A73-EE64-4B85-A8C1-9CE409D0BEBA}" destId="{6E722336-0904-4B38-B55C-40BB0A79BD44}" srcOrd="1" destOrd="0" presId="urn:microsoft.com/office/officeart/2005/8/layout/hierarchy2"/>
    <dgm:cxn modelId="{1B873CC6-B48B-48D3-9F5B-343710621A9D}" type="presParOf" srcId="{472C98AF-C6F8-44D3-B921-83909F00EF62}" destId="{C4B2E714-7FAC-4AC0-B488-B15DF689203F}" srcOrd="2" destOrd="0" presId="urn:microsoft.com/office/officeart/2005/8/layout/hierarchy2"/>
    <dgm:cxn modelId="{FE88AEE2-0FAF-4CE7-A3C1-6C34F1811D2B}" type="presParOf" srcId="{C4B2E714-7FAC-4AC0-B488-B15DF689203F}" destId="{DB0D8F09-B839-4C24-B712-B281CE122424}" srcOrd="0" destOrd="0" presId="urn:microsoft.com/office/officeart/2005/8/layout/hierarchy2"/>
    <dgm:cxn modelId="{A9FA83FA-6458-4543-8F41-924819C8D7F8}" type="presParOf" srcId="{472C98AF-C6F8-44D3-B921-83909F00EF62}" destId="{6097D8BE-C27F-4A5D-921F-992D8708EE78}" srcOrd="3" destOrd="0" presId="urn:microsoft.com/office/officeart/2005/8/layout/hierarchy2"/>
    <dgm:cxn modelId="{2A33C23F-7F4E-40EE-A6AB-97B96A15DBC2}" type="presParOf" srcId="{6097D8BE-C27F-4A5D-921F-992D8708EE78}" destId="{EA5F9872-A8A2-456A-83E5-90110EF094D4}" srcOrd="0" destOrd="0" presId="urn:microsoft.com/office/officeart/2005/8/layout/hierarchy2"/>
    <dgm:cxn modelId="{A5B98803-61B4-4385-88EF-396391A8B581}" type="presParOf" srcId="{6097D8BE-C27F-4A5D-921F-992D8708EE78}" destId="{AB4A8633-245F-4AF3-9F0B-70AE5DE4327F}" srcOrd="1" destOrd="0" presId="urn:microsoft.com/office/officeart/2005/8/layout/hierarchy2"/>
    <dgm:cxn modelId="{9D938D0D-CC00-420C-8758-24AB521F878B}" type="presParOf" srcId="{AB4A8633-245F-4AF3-9F0B-70AE5DE4327F}" destId="{24C43558-A154-456C-B3B8-C27D538E2198}" srcOrd="0" destOrd="0" presId="urn:microsoft.com/office/officeart/2005/8/layout/hierarchy2"/>
    <dgm:cxn modelId="{FC4E6E83-AA01-494E-9794-779193675C89}" type="presParOf" srcId="{24C43558-A154-456C-B3B8-C27D538E2198}" destId="{5CED661F-293A-40CD-BEFC-98E6B2683A11}" srcOrd="0" destOrd="0" presId="urn:microsoft.com/office/officeart/2005/8/layout/hierarchy2"/>
    <dgm:cxn modelId="{22C59D78-28EA-4FF7-B3DF-22CA912FD820}" type="presParOf" srcId="{AB4A8633-245F-4AF3-9F0B-70AE5DE4327F}" destId="{049E1E9A-5C15-4EAA-8548-3D2C77B29808}" srcOrd="1" destOrd="0" presId="urn:microsoft.com/office/officeart/2005/8/layout/hierarchy2"/>
    <dgm:cxn modelId="{BF32521A-F60F-4490-96DC-92C4642885F7}" type="presParOf" srcId="{049E1E9A-5C15-4EAA-8548-3D2C77B29808}" destId="{7A7060C7-904E-4267-8C2F-E6F3960C6739}" srcOrd="0" destOrd="0" presId="urn:microsoft.com/office/officeart/2005/8/layout/hierarchy2"/>
    <dgm:cxn modelId="{E573DC1D-41D6-4659-B9F2-639D1A3BE7B5}" type="presParOf" srcId="{049E1E9A-5C15-4EAA-8548-3D2C77B29808}" destId="{2133B417-230A-4577-BF58-F21B1B60FA49}" srcOrd="1" destOrd="0" presId="urn:microsoft.com/office/officeart/2005/8/layout/hierarchy2"/>
    <dgm:cxn modelId="{B225F7B0-CE24-4AD5-B767-207A580A3472}" type="presParOf" srcId="{AB4A8633-245F-4AF3-9F0B-70AE5DE4327F}" destId="{28AF83F8-E5BA-401C-9D5D-3E7466009DD2}" srcOrd="2" destOrd="0" presId="urn:microsoft.com/office/officeart/2005/8/layout/hierarchy2"/>
    <dgm:cxn modelId="{BF13CB1F-049F-42AC-AA01-9A03038C173E}" type="presParOf" srcId="{28AF83F8-E5BA-401C-9D5D-3E7466009DD2}" destId="{C3CB513D-EB4C-446B-A5E1-E90D73F7997F}" srcOrd="0" destOrd="0" presId="urn:microsoft.com/office/officeart/2005/8/layout/hierarchy2"/>
    <dgm:cxn modelId="{1AB6272F-641B-4443-BD52-3A624D7C0E59}" type="presParOf" srcId="{AB4A8633-245F-4AF3-9F0B-70AE5DE4327F}" destId="{AFC9DB0B-EC6F-495F-B0AF-968510F5299E}" srcOrd="3" destOrd="0" presId="urn:microsoft.com/office/officeart/2005/8/layout/hierarchy2"/>
    <dgm:cxn modelId="{4A8FA0B5-BD7C-4CC3-845F-C4E7F8C1EAD7}" type="presParOf" srcId="{AFC9DB0B-EC6F-495F-B0AF-968510F5299E}" destId="{46C98A40-C8F9-42AC-94E6-83771032A1A3}" srcOrd="0" destOrd="0" presId="urn:microsoft.com/office/officeart/2005/8/layout/hierarchy2"/>
    <dgm:cxn modelId="{BED2EE6B-698E-4DFB-9722-8DB7EC84B8E5}" type="presParOf" srcId="{AFC9DB0B-EC6F-495F-B0AF-968510F5299E}" destId="{598B32C2-EB9F-4AA4-BFC1-EA68E5EDA07E}" srcOrd="1" destOrd="0" presId="urn:microsoft.com/office/officeart/2005/8/layout/hierarchy2"/>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B644C3F1-1556-4031-AF21-BBBB6D88C610}" type="doc">
      <dgm:prSet loTypeId="urn:microsoft.com/office/officeart/2005/8/layout/hierarchy2" loCatId="hierarchy" qsTypeId="urn:microsoft.com/office/officeart/2005/8/quickstyle/simple1" qsCatId="simple" csTypeId="urn:microsoft.com/office/officeart/2005/8/colors/accent0_3" csCatId="mainScheme" phldr="1"/>
      <dgm:spPr/>
      <dgm:t>
        <a:bodyPr/>
        <a:lstStyle/>
        <a:p>
          <a:endParaRPr lang="en-US"/>
        </a:p>
      </dgm:t>
    </dgm:pt>
    <dgm:pt modelId="{A17D6E4C-DC6E-4ACA-9292-60E8CBBCF4DB}">
      <dgm:prSet phldrT="[Text]" custT="1"/>
      <dgm:spPr/>
      <dgm:t>
        <a:bodyPr/>
        <a:lstStyle/>
        <a:p>
          <a:r>
            <a:rPr lang="en-US" sz="1400" b="1" dirty="0"/>
            <a:t>John D Chovan</a:t>
          </a:r>
        </a:p>
      </dgm:t>
    </dgm:pt>
    <dgm:pt modelId="{A75161B5-2033-4908-8AA7-EBF5865A59DF}" type="parTrans" cxnId="{C73DC72F-259C-4AF1-A9AE-84BA3DBBCF47}">
      <dgm:prSet/>
      <dgm:spPr/>
      <dgm:t>
        <a:bodyPr/>
        <a:lstStyle/>
        <a:p>
          <a:endParaRPr lang="en-US" b="1"/>
        </a:p>
      </dgm:t>
    </dgm:pt>
    <dgm:pt modelId="{78169418-5AE2-412B-897F-FAF43D2744AF}" type="sibTrans" cxnId="{C73DC72F-259C-4AF1-A9AE-84BA3DBBCF47}">
      <dgm:prSet/>
      <dgm:spPr/>
      <dgm:t>
        <a:bodyPr/>
        <a:lstStyle/>
        <a:p>
          <a:endParaRPr lang="en-US" b="1"/>
        </a:p>
      </dgm:t>
    </dgm:pt>
    <dgm:pt modelId="{E0AA0B24-6DB3-4B8B-895F-5F836E9B56E9}">
      <dgm:prSet phldrT="[Text]" custT="1"/>
      <dgm:spPr/>
      <dgm:t>
        <a:bodyPr/>
        <a:lstStyle/>
        <a:p>
          <a:r>
            <a:rPr lang="en-US" sz="1400" b="1" dirty="0"/>
            <a:t>John Chovan Jr.</a:t>
          </a:r>
        </a:p>
      </dgm:t>
    </dgm:pt>
    <dgm:pt modelId="{157FFB62-B15B-415C-8BAF-94EB920EAADA}" type="parTrans" cxnId="{6ADABAE7-B1E5-49FE-A334-B735DBF5AD37}">
      <dgm:prSet custT="1"/>
      <dgm:spPr/>
      <dgm:t>
        <a:bodyPr/>
        <a:lstStyle/>
        <a:p>
          <a:endParaRPr lang="en-US" sz="1400" b="1"/>
        </a:p>
      </dgm:t>
    </dgm:pt>
    <dgm:pt modelId="{B24CF37B-7203-4936-B452-8908CF5FF85C}" type="sibTrans" cxnId="{6ADABAE7-B1E5-49FE-A334-B735DBF5AD37}">
      <dgm:prSet/>
      <dgm:spPr/>
      <dgm:t>
        <a:bodyPr/>
        <a:lstStyle/>
        <a:p>
          <a:endParaRPr lang="en-US" b="1"/>
        </a:p>
      </dgm:t>
    </dgm:pt>
    <dgm:pt modelId="{5577EE97-E2D6-48FB-A313-3ACA93483B34}">
      <dgm:prSet phldrT="[Text]" custT="1"/>
      <dgm:spPr/>
      <dgm:t>
        <a:bodyPr/>
        <a:lstStyle/>
        <a:p>
          <a:r>
            <a:rPr lang="en-US" sz="1400" b="1" dirty="0"/>
            <a:t>John Chovan Sr.</a:t>
          </a:r>
        </a:p>
      </dgm:t>
    </dgm:pt>
    <dgm:pt modelId="{2C4FE465-7DEA-44FB-A03C-1805F628B2EC}" type="parTrans" cxnId="{BAF8928D-D9D5-4F3B-B499-C8798242C2D2}">
      <dgm:prSet custT="1"/>
      <dgm:spPr/>
      <dgm:t>
        <a:bodyPr/>
        <a:lstStyle/>
        <a:p>
          <a:endParaRPr lang="en-US" sz="1400" b="1"/>
        </a:p>
      </dgm:t>
    </dgm:pt>
    <dgm:pt modelId="{D63D39BB-84A1-4AC2-9092-536CD684A82D}" type="sibTrans" cxnId="{BAF8928D-D9D5-4F3B-B499-C8798242C2D2}">
      <dgm:prSet/>
      <dgm:spPr/>
      <dgm:t>
        <a:bodyPr/>
        <a:lstStyle/>
        <a:p>
          <a:endParaRPr lang="en-US" b="1"/>
        </a:p>
      </dgm:t>
    </dgm:pt>
    <dgm:pt modelId="{A9CB9E31-4BA5-444F-9F61-AF98B8B48EF2}">
      <dgm:prSet phldrT="[Text]" custT="1"/>
      <dgm:spPr/>
      <dgm:t>
        <a:bodyPr/>
        <a:lstStyle/>
        <a:p>
          <a:r>
            <a:rPr lang="en-US" sz="1400" b="1" dirty="0"/>
            <a:t>Maria </a:t>
          </a:r>
          <a:r>
            <a:rPr lang="en-US" sz="1400" b="1" dirty="0" err="1"/>
            <a:t>Bala</a:t>
          </a:r>
          <a:r>
            <a:rPr lang="en-US" sz="1400" b="1" dirty="0" err="1">
              <a:latin typeface="Calibri" panose="020F0502020204030204" pitchFamily="34" charset="0"/>
            </a:rPr>
            <a:t>ž</a:t>
          </a:r>
          <a:endParaRPr lang="en-US" sz="1400" b="1" dirty="0"/>
        </a:p>
      </dgm:t>
    </dgm:pt>
    <dgm:pt modelId="{B20E318E-3B43-49AD-A038-0EB5150939C2}" type="parTrans" cxnId="{3CD97041-5883-42F0-B6E5-AE5254906FB5}">
      <dgm:prSet custT="1"/>
      <dgm:spPr/>
      <dgm:t>
        <a:bodyPr/>
        <a:lstStyle/>
        <a:p>
          <a:endParaRPr lang="en-US" sz="1400" b="1"/>
        </a:p>
      </dgm:t>
    </dgm:pt>
    <dgm:pt modelId="{0497C632-9660-415E-9BFB-95E37059A344}" type="sibTrans" cxnId="{3CD97041-5883-42F0-B6E5-AE5254906FB5}">
      <dgm:prSet/>
      <dgm:spPr/>
      <dgm:t>
        <a:bodyPr/>
        <a:lstStyle/>
        <a:p>
          <a:endParaRPr lang="en-US" b="1"/>
        </a:p>
      </dgm:t>
    </dgm:pt>
    <dgm:pt modelId="{9F0735F3-2D8D-4B56-BE7D-AC0CDF88A230}">
      <dgm:prSet phldrT="[Text]" custT="1"/>
      <dgm:spPr/>
      <dgm:t>
        <a:bodyPr/>
        <a:lstStyle/>
        <a:p>
          <a:r>
            <a:rPr lang="en-US" sz="1400" b="1" dirty="0"/>
            <a:t>Esther Lee Baker</a:t>
          </a:r>
        </a:p>
      </dgm:t>
    </dgm:pt>
    <dgm:pt modelId="{758FB346-32DE-4F83-A872-12C445F976B8}" type="parTrans" cxnId="{F621FFAF-0C27-45DD-945C-9AD29ADD9644}">
      <dgm:prSet custT="1"/>
      <dgm:spPr/>
      <dgm:t>
        <a:bodyPr/>
        <a:lstStyle/>
        <a:p>
          <a:endParaRPr lang="en-US" sz="1400" b="1"/>
        </a:p>
      </dgm:t>
    </dgm:pt>
    <dgm:pt modelId="{A39626ED-6CA5-4B14-9806-585115F8A646}" type="sibTrans" cxnId="{F621FFAF-0C27-45DD-945C-9AD29ADD9644}">
      <dgm:prSet/>
      <dgm:spPr/>
      <dgm:t>
        <a:bodyPr/>
        <a:lstStyle/>
        <a:p>
          <a:endParaRPr lang="en-US" b="1"/>
        </a:p>
      </dgm:t>
    </dgm:pt>
    <dgm:pt modelId="{5CED0922-60B5-444B-B8D9-2F1A54265281}">
      <dgm:prSet phldrT="[Text]" custT="1"/>
      <dgm:spPr/>
      <dgm:t>
        <a:bodyPr/>
        <a:lstStyle/>
        <a:p>
          <a:r>
            <a:rPr lang="en-US" sz="1400" b="1" dirty="0"/>
            <a:t>Ray E Baker</a:t>
          </a:r>
        </a:p>
      </dgm:t>
    </dgm:pt>
    <dgm:pt modelId="{9C5E6D52-016C-46FD-9FE4-BB666A1F03A5}" type="parTrans" cxnId="{66FC3878-D4A6-4ABE-8F07-29DBDDBED0B3}">
      <dgm:prSet custT="1"/>
      <dgm:spPr/>
      <dgm:t>
        <a:bodyPr/>
        <a:lstStyle/>
        <a:p>
          <a:endParaRPr lang="en-US" sz="1400" b="1"/>
        </a:p>
      </dgm:t>
    </dgm:pt>
    <dgm:pt modelId="{1DE52F5C-646A-4A72-BE5B-2683865FB787}" type="sibTrans" cxnId="{66FC3878-D4A6-4ABE-8F07-29DBDDBED0B3}">
      <dgm:prSet/>
      <dgm:spPr/>
      <dgm:t>
        <a:bodyPr/>
        <a:lstStyle/>
        <a:p>
          <a:endParaRPr lang="en-US" b="1"/>
        </a:p>
      </dgm:t>
    </dgm:pt>
    <dgm:pt modelId="{F52DC999-191A-4529-80B9-893E218724C3}">
      <dgm:prSet custT="1"/>
      <dgm:spPr/>
      <dgm:t>
        <a:bodyPr/>
        <a:lstStyle/>
        <a:p>
          <a:r>
            <a:rPr lang="en-US" sz="1400" b="1" dirty="0"/>
            <a:t>Esther Ruth </a:t>
          </a:r>
          <a:r>
            <a:rPr lang="en-US" sz="1400" b="1" dirty="0" err="1"/>
            <a:t>Tueting</a:t>
          </a:r>
          <a:endParaRPr lang="en-US" sz="1400" b="1" dirty="0"/>
        </a:p>
      </dgm:t>
    </dgm:pt>
    <dgm:pt modelId="{283DBAC3-C61B-4DE2-BE44-2AB2E67F2D63}" type="parTrans" cxnId="{7AAD1C35-A7FA-4947-8149-1B2AA142EA7F}">
      <dgm:prSet custT="1"/>
      <dgm:spPr/>
      <dgm:t>
        <a:bodyPr/>
        <a:lstStyle/>
        <a:p>
          <a:endParaRPr lang="en-US" sz="1400" b="1"/>
        </a:p>
      </dgm:t>
    </dgm:pt>
    <dgm:pt modelId="{984AD19E-459E-45D7-B7EE-9017296F4F53}" type="sibTrans" cxnId="{7AAD1C35-A7FA-4947-8149-1B2AA142EA7F}">
      <dgm:prSet/>
      <dgm:spPr/>
      <dgm:t>
        <a:bodyPr/>
        <a:lstStyle/>
        <a:p>
          <a:endParaRPr lang="en-US" b="1"/>
        </a:p>
      </dgm:t>
    </dgm:pt>
    <dgm:pt modelId="{D04CEEC2-0047-496B-8EBD-7872B8E23644}">
      <dgm:prSet custT="1"/>
      <dgm:spPr/>
      <dgm:t>
        <a:bodyPr/>
        <a:lstStyle/>
        <a:p>
          <a:r>
            <a:rPr lang="en-US" sz="1400" b="1" dirty="0"/>
            <a:t>Michael Chovan</a:t>
          </a:r>
        </a:p>
      </dgm:t>
    </dgm:pt>
    <dgm:pt modelId="{3D3A5256-CDC0-46CB-BC46-93A101E47BC1}" type="parTrans" cxnId="{A201944A-BA4D-4B95-B20F-0A36E6831146}">
      <dgm:prSet custT="1"/>
      <dgm:spPr/>
      <dgm:t>
        <a:bodyPr/>
        <a:lstStyle/>
        <a:p>
          <a:endParaRPr lang="en-US" sz="1400" b="1"/>
        </a:p>
      </dgm:t>
    </dgm:pt>
    <dgm:pt modelId="{3C86EA82-C17E-417F-93D3-329E220B3FE1}" type="sibTrans" cxnId="{A201944A-BA4D-4B95-B20F-0A36E6831146}">
      <dgm:prSet/>
      <dgm:spPr/>
      <dgm:t>
        <a:bodyPr/>
        <a:lstStyle/>
        <a:p>
          <a:endParaRPr lang="en-US" b="1"/>
        </a:p>
      </dgm:t>
    </dgm:pt>
    <dgm:pt modelId="{868C54CC-876D-40AD-A7CE-A746D3FDAB26}">
      <dgm:prSet custT="1"/>
      <dgm:spPr/>
      <dgm:t>
        <a:bodyPr/>
        <a:lstStyle/>
        <a:p>
          <a:r>
            <a:rPr lang="en-US" sz="1400" b="1" dirty="0"/>
            <a:t>Anna </a:t>
          </a:r>
          <a:r>
            <a:rPr lang="en-US" sz="1400" b="1" dirty="0" err="1"/>
            <a:t>Bozek</a:t>
          </a:r>
          <a:endParaRPr lang="en-US" sz="1400" b="1" dirty="0"/>
        </a:p>
      </dgm:t>
    </dgm:pt>
    <dgm:pt modelId="{A6CAA97D-0554-45DF-8844-F2CE601919AC}" type="parTrans" cxnId="{84A8E2EC-0DED-422F-90EB-6B70E0770128}">
      <dgm:prSet custT="1"/>
      <dgm:spPr/>
      <dgm:t>
        <a:bodyPr/>
        <a:lstStyle/>
        <a:p>
          <a:endParaRPr lang="en-US" sz="1400" b="1"/>
        </a:p>
      </dgm:t>
    </dgm:pt>
    <dgm:pt modelId="{11F6DAA2-DE0C-4C70-9655-40D1736F1D3C}" type="sibTrans" cxnId="{84A8E2EC-0DED-422F-90EB-6B70E0770128}">
      <dgm:prSet/>
      <dgm:spPr/>
      <dgm:t>
        <a:bodyPr/>
        <a:lstStyle/>
        <a:p>
          <a:endParaRPr lang="en-US" b="1"/>
        </a:p>
      </dgm:t>
    </dgm:pt>
    <dgm:pt modelId="{44EDDF3C-1AE4-4F90-BC98-5FEC3C24B20F}">
      <dgm:prSet custT="1"/>
      <dgm:spPr/>
      <dgm:t>
        <a:bodyPr/>
        <a:lstStyle/>
        <a:p>
          <a:r>
            <a:rPr lang="en-US" sz="1400" b="1" dirty="0"/>
            <a:t>Michael </a:t>
          </a:r>
          <a:r>
            <a:rPr lang="en-US" sz="1400" b="1" dirty="0" err="1"/>
            <a:t>Balaž</a:t>
          </a:r>
          <a:endParaRPr lang="en-US" sz="1400" b="1" dirty="0"/>
        </a:p>
      </dgm:t>
    </dgm:pt>
    <dgm:pt modelId="{94AFE476-295D-4885-BA48-A1935D980A89}" type="parTrans" cxnId="{843F9754-1332-471B-94B0-ECC5B06DEA10}">
      <dgm:prSet custT="1"/>
      <dgm:spPr/>
      <dgm:t>
        <a:bodyPr/>
        <a:lstStyle/>
        <a:p>
          <a:endParaRPr lang="en-US" sz="1400" b="1"/>
        </a:p>
      </dgm:t>
    </dgm:pt>
    <dgm:pt modelId="{B3902F88-BA83-489E-8C74-3E037C02DF46}" type="sibTrans" cxnId="{843F9754-1332-471B-94B0-ECC5B06DEA10}">
      <dgm:prSet/>
      <dgm:spPr/>
      <dgm:t>
        <a:bodyPr/>
        <a:lstStyle/>
        <a:p>
          <a:endParaRPr lang="en-US" b="1"/>
        </a:p>
      </dgm:t>
    </dgm:pt>
    <dgm:pt modelId="{27605E72-FDB0-4632-8DB6-732FC1AB33E2}">
      <dgm:prSet custT="1"/>
      <dgm:spPr/>
      <dgm:t>
        <a:bodyPr/>
        <a:lstStyle/>
        <a:p>
          <a:r>
            <a:rPr lang="en-US" sz="1400" b="1" dirty="0"/>
            <a:t>Maria </a:t>
          </a:r>
          <a:r>
            <a:rPr lang="en-US" sz="1400" b="1" dirty="0" err="1"/>
            <a:t>Garaj</a:t>
          </a:r>
          <a:endParaRPr lang="en-US" sz="1400" b="1" dirty="0"/>
        </a:p>
      </dgm:t>
    </dgm:pt>
    <dgm:pt modelId="{1ACF8C1C-4C98-42D7-87A6-5D0DC8118DDA}" type="parTrans" cxnId="{9745C721-2AD3-4322-B700-5C675B6D3BB7}">
      <dgm:prSet custT="1"/>
      <dgm:spPr/>
      <dgm:t>
        <a:bodyPr/>
        <a:lstStyle/>
        <a:p>
          <a:endParaRPr lang="en-US" sz="1400" b="1"/>
        </a:p>
      </dgm:t>
    </dgm:pt>
    <dgm:pt modelId="{669A1CC7-D771-489E-B5D5-144966DEE222}" type="sibTrans" cxnId="{9745C721-2AD3-4322-B700-5C675B6D3BB7}">
      <dgm:prSet/>
      <dgm:spPr/>
      <dgm:t>
        <a:bodyPr/>
        <a:lstStyle/>
        <a:p>
          <a:endParaRPr lang="en-US" b="1"/>
        </a:p>
      </dgm:t>
    </dgm:pt>
    <dgm:pt modelId="{2B12B0CD-F9E0-415D-BEE5-E54791E52157}">
      <dgm:prSet custT="1"/>
      <dgm:spPr/>
      <dgm:t>
        <a:bodyPr/>
        <a:lstStyle/>
        <a:p>
          <a:r>
            <a:rPr lang="en-US" sz="1400" b="1" dirty="0"/>
            <a:t>Scott Walter Baker</a:t>
          </a:r>
        </a:p>
      </dgm:t>
    </dgm:pt>
    <dgm:pt modelId="{526893C8-1042-4BEF-9204-C7960223E709}" type="parTrans" cxnId="{C5ECC9CB-3A51-4953-9BD3-79E7E6998938}">
      <dgm:prSet custT="1"/>
      <dgm:spPr/>
      <dgm:t>
        <a:bodyPr/>
        <a:lstStyle/>
        <a:p>
          <a:endParaRPr lang="en-US" sz="1400" b="1"/>
        </a:p>
      </dgm:t>
    </dgm:pt>
    <dgm:pt modelId="{A02681A3-DDFA-48ED-9846-EF16A2990711}" type="sibTrans" cxnId="{C5ECC9CB-3A51-4953-9BD3-79E7E6998938}">
      <dgm:prSet/>
      <dgm:spPr/>
      <dgm:t>
        <a:bodyPr/>
        <a:lstStyle/>
        <a:p>
          <a:endParaRPr lang="en-US" b="1"/>
        </a:p>
      </dgm:t>
    </dgm:pt>
    <dgm:pt modelId="{C50394B7-77C3-49FE-80DD-8140831E48A0}">
      <dgm:prSet custT="1"/>
      <dgm:spPr/>
      <dgm:t>
        <a:bodyPr/>
        <a:lstStyle/>
        <a:p>
          <a:r>
            <a:rPr lang="en-US" sz="1400" b="1" dirty="0" err="1"/>
            <a:t>Electa</a:t>
          </a:r>
          <a:r>
            <a:rPr lang="en-US" sz="1400" b="1" dirty="0"/>
            <a:t> Leanna Tone</a:t>
          </a:r>
        </a:p>
      </dgm:t>
    </dgm:pt>
    <dgm:pt modelId="{5C7A1B6A-D6D8-4A6B-B803-470D64279307}" type="parTrans" cxnId="{855AB133-1B93-4606-9FE5-B2ECC0E651D2}">
      <dgm:prSet custT="1"/>
      <dgm:spPr/>
      <dgm:t>
        <a:bodyPr/>
        <a:lstStyle/>
        <a:p>
          <a:endParaRPr lang="en-US" sz="1400" b="1"/>
        </a:p>
      </dgm:t>
    </dgm:pt>
    <dgm:pt modelId="{C37E4B29-1866-4D50-AA8E-E32D653A6DB5}" type="sibTrans" cxnId="{855AB133-1B93-4606-9FE5-B2ECC0E651D2}">
      <dgm:prSet/>
      <dgm:spPr/>
      <dgm:t>
        <a:bodyPr/>
        <a:lstStyle/>
        <a:p>
          <a:endParaRPr lang="en-US" b="1"/>
        </a:p>
      </dgm:t>
    </dgm:pt>
    <dgm:pt modelId="{902D91F4-5468-4623-BB0C-4768122A6011}">
      <dgm:prSet custT="1"/>
      <dgm:spPr/>
      <dgm:t>
        <a:bodyPr/>
        <a:lstStyle/>
        <a:p>
          <a:r>
            <a:rPr lang="en-US" sz="1400" b="1" dirty="0"/>
            <a:t>William Friedrich Heinrich Ernst </a:t>
          </a:r>
          <a:r>
            <a:rPr lang="en-US" sz="1400" b="1" dirty="0" err="1"/>
            <a:t>Tueting</a:t>
          </a:r>
          <a:r>
            <a:rPr lang="en-US" sz="1400" b="1" dirty="0"/>
            <a:t> Jr.</a:t>
          </a:r>
        </a:p>
      </dgm:t>
    </dgm:pt>
    <dgm:pt modelId="{EE569C00-1298-4C8A-80E9-52E8F77F3D8F}" type="parTrans" cxnId="{4DE0E7C3-0022-4943-8A10-D4C2126320BF}">
      <dgm:prSet custT="1"/>
      <dgm:spPr/>
      <dgm:t>
        <a:bodyPr/>
        <a:lstStyle/>
        <a:p>
          <a:endParaRPr lang="en-US" sz="1400" b="1"/>
        </a:p>
      </dgm:t>
    </dgm:pt>
    <dgm:pt modelId="{217A8F63-A96E-4EF2-8055-CD8E0C343298}" type="sibTrans" cxnId="{4DE0E7C3-0022-4943-8A10-D4C2126320BF}">
      <dgm:prSet/>
      <dgm:spPr/>
      <dgm:t>
        <a:bodyPr/>
        <a:lstStyle/>
        <a:p>
          <a:endParaRPr lang="en-US" b="1"/>
        </a:p>
      </dgm:t>
    </dgm:pt>
    <dgm:pt modelId="{6A602445-4F5F-4F66-AFC7-09A2E4D3F7BA}">
      <dgm:prSet custT="1"/>
      <dgm:spPr/>
      <dgm:t>
        <a:bodyPr/>
        <a:lstStyle/>
        <a:p>
          <a:r>
            <a:rPr lang="en-US" sz="1400" b="1" dirty="0"/>
            <a:t>Elizabeth </a:t>
          </a:r>
          <a:r>
            <a:rPr lang="en-US" sz="1400" b="1" dirty="0" err="1"/>
            <a:t>Hust</a:t>
          </a:r>
          <a:endParaRPr lang="en-US" sz="1400" b="1" dirty="0"/>
        </a:p>
      </dgm:t>
    </dgm:pt>
    <dgm:pt modelId="{2E46C142-8A6D-4393-950C-C24902B0E059}" type="parTrans" cxnId="{B0701416-132B-4764-A8A0-3A5210342F87}">
      <dgm:prSet custT="1"/>
      <dgm:spPr/>
      <dgm:t>
        <a:bodyPr/>
        <a:lstStyle/>
        <a:p>
          <a:endParaRPr lang="en-US" sz="1400" b="1"/>
        </a:p>
      </dgm:t>
    </dgm:pt>
    <dgm:pt modelId="{4D793565-8D01-4A8A-AD49-1122FC31B214}" type="sibTrans" cxnId="{B0701416-132B-4764-A8A0-3A5210342F87}">
      <dgm:prSet/>
      <dgm:spPr/>
      <dgm:t>
        <a:bodyPr/>
        <a:lstStyle/>
        <a:p>
          <a:endParaRPr lang="en-US" b="1"/>
        </a:p>
      </dgm:t>
    </dgm:pt>
    <dgm:pt modelId="{719653C3-A246-4068-B2E3-C8EC17D618DC}" type="pres">
      <dgm:prSet presAssocID="{B644C3F1-1556-4031-AF21-BBBB6D88C610}" presName="diagram" presStyleCnt="0">
        <dgm:presLayoutVars>
          <dgm:chPref val="1"/>
          <dgm:dir/>
          <dgm:animOne val="branch"/>
          <dgm:animLvl val="lvl"/>
          <dgm:resizeHandles val="exact"/>
        </dgm:presLayoutVars>
      </dgm:prSet>
      <dgm:spPr/>
    </dgm:pt>
    <dgm:pt modelId="{7FCD91AB-E830-4AC8-8817-316D95F258D0}" type="pres">
      <dgm:prSet presAssocID="{A17D6E4C-DC6E-4ACA-9292-60E8CBBCF4DB}" presName="root1" presStyleCnt="0"/>
      <dgm:spPr/>
    </dgm:pt>
    <dgm:pt modelId="{6F861DDC-84C2-4A2A-B8C4-422F93BE918F}" type="pres">
      <dgm:prSet presAssocID="{A17D6E4C-DC6E-4ACA-9292-60E8CBBCF4DB}" presName="LevelOneTextNode" presStyleLbl="node0" presStyleIdx="0" presStyleCnt="1">
        <dgm:presLayoutVars>
          <dgm:chPref val="3"/>
        </dgm:presLayoutVars>
      </dgm:prSet>
      <dgm:spPr/>
    </dgm:pt>
    <dgm:pt modelId="{D7112EF2-AC43-4FEC-B105-065ED2EE4AA8}" type="pres">
      <dgm:prSet presAssocID="{A17D6E4C-DC6E-4ACA-9292-60E8CBBCF4DB}" presName="level2hierChild" presStyleCnt="0"/>
      <dgm:spPr/>
    </dgm:pt>
    <dgm:pt modelId="{F34D09A5-A28B-4BB6-9BE9-24F7B45823FA}" type="pres">
      <dgm:prSet presAssocID="{157FFB62-B15B-415C-8BAF-94EB920EAADA}" presName="conn2-1" presStyleLbl="parChTrans1D2" presStyleIdx="0" presStyleCnt="2"/>
      <dgm:spPr/>
    </dgm:pt>
    <dgm:pt modelId="{FA2CEA05-844A-4E10-BA1E-F96DC18D564D}" type="pres">
      <dgm:prSet presAssocID="{157FFB62-B15B-415C-8BAF-94EB920EAADA}" presName="connTx" presStyleLbl="parChTrans1D2" presStyleIdx="0" presStyleCnt="2"/>
      <dgm:spPr/>
    </dgm:pt>
    <dgm:pt modelId="{FA01DB2C-F710-48C0-9DF0-CCD8435C91CD}" type="pres">
      <dgm:prSet presAssocID="{E0AA0B24-6DB3-4B8B-895F-5F836E9B56E9}" presName="root2" presStyleCnt="0"/>
      <dgm:spPr/>
    </dgm:pt>
    <dgm:pt modelId="{0CD89DA9-BE61-4959-9E95-CE279C1D609E}" type="pres">
      <dgm:prSet presAssocID="{E0AA0B24-6DB3-4B8B-895F-5F836E9B56E9}" presName="LevelTwoTextNode" presStyleLbl="node2" presStyleIdx="0" presStyleCnt="2">
        <dgm:presLayoutVars>
          <dgm:chPref val="3"/>
        </dgm:presLayoutVars>
      </dgm:prSet>
      <dgm:spPr/>
    </dgm:pt>
    <dgm:pt modelId="{6403492F-D036-4C33-86EE-94AEF2B43070}" type="pres">
      <dgm:prSet presAssocID="{E0AA0B24-6DB3-4B8B-895F-5F836E9B56E9}" presName="level3hierChild" presStyleCnt="0"/>
      <dgm:spPr/>
    </dgm:pt>
    <dgm:pt modelId="{6479A01E-97D1-461D-8411-8244CFB168FD}" type="pres">
      <dgm:prSet presAssocID="{2C4FE465-7DEA-44FB-A03C-1805F628B2EC}" presName="conn2-1" presStyleLbl="parChTrans1D3" presStyleIdx="0" presStyleCnt="4"/>
      <dgm:spPr/>
    </dgm:pt>
    <dgm:pt modelId="{ABA6368A-A3DD-43CA-8F8C-4FFDFA788E4D}" type="pres">
      <dgm:prSet presAssocID="{2C4FE465-7DEA-44FB-A03C-1805F628B2EC}" presName="connTx" presStyleLbl="parChTrans1D3" presStyleIdx="0" presStyleCnt="4"/>
      <dgm:spPr/>
    </dgm:pt>
    <dgm:pt modelId="{69F79882-4E99-4AD2-81C4-738435525515}" type="pres">
      <dgm:prSet presAssocID="{5577EE97-E2D6-48FB-A313-3ACA93483B34}" presName="root2" presStyleCnt="0"/>
      <dgm:spPr/>
    </dgm:pt>
    <dgm:pt modelId="{87D1A708-0C7D-476A-8951-1C89AC85386C}" type="pres">
      <dgm:prSet presAssocID="{5577EE97-E2D6-48FB-A313-3ACA93483B34}" presName="LevelTwoTextNode" presStyleLbl="node3" presStyleIdx="0" presStyleCnt="4">
        <dgm:presLayoutVars>
          <dgm:chPref val="3"/>
        </dgm:presLayoutVars>
      </dgm:prSet>
      <dgm:spPr/>
    </dgm:pt>
    <dgm:pt modelId="{A9812DFF-C309-4D69-9429-CD353861E091}" type="pres">
      <dgm:prSet presAssocID="{5577EE97-E2D6-48FB-A313-3ACA93483B34}" presName="level3hierChild" presStyleCnt="0"/>
      <dgm:spPr/>
    </dgm:pt>
    <dgm:pt modelId="{86D079BE-9ADA-406F-949C-6D0AEFC007F5}" type="pres">
      <dgm:prSet presAssocID="{3D3A5256-CDC0-46CB-BC46-93A101E47BC1}" presName="conn2-1" presStyleLbl="parChTrans1D4" presStyleIdx="0" presStyleCnt="8"/>
      <dgm:spPr/>
    </dgm:pt>
    <dgm:pt modelId="{D8B62393-9CAB-42A4-A0FE-AE435F5A42DD}" type="pres">
      <dgm:prSet presAssocID="{3D3A5256-CDC0-46CB-BC46-93A101E47BC1}" presName="connTx" presStyleLbl="parChTrans1D4" presStyleIdx="0" presStyleCnt="8"/>
      <dgm:spPr/>
    </dgm:pt>
    <dgm:pt modelId="{2B12D7FF-AC23-4D5A-A530-675D747A0B60}" type="pres">
      <dgm:prSet presAssocID="{D04CEEC2-0047-496B-8EBD-7872B8E23644}" presName="root2" presStyleCnt="0"/>
      <dgm:spPr/>
    </dgm:pt>
    <dgm:pt modelId="{3E1E34EA-3A9B-4114-B940-FDA005DAEA96}" type="pres">
      <dgm:prSet presAssocID="{D04CEEC2-0047-496B-8EBD-7872B8E23644}" presName="LevelTwoTextNode" presStyleLbl="node4" presStyleIdx="0" presStyleCnt="8">
        <dgm:presLayoutVars>
          <dgm:chPref val="3"/>
        </dgm:presLayoutVars>
      </dgm:prSet>
      <dgm:spPr/>
    </dgm:pt>
    <dgm:pt modelId="{B2A56C6F-3084-4536-8013-2F69004305F7}" type="pres">
      <dgm:prSet presAssocID="{D04CEEC2-0047-496B-8EBD-7872B8E23644}" presName="level3hierChild" presStyleCnt="0"/>
      <dgm:spPr/>
    </dgm:pt>
    <dgm:pt modelId="{234F2AA9-D518-40DA-BDE6-C6DD77804F52}" type="pres">
      <dgm:prSet presAssocID="{A6CAA97D-0554-45DF-8844-F2CE601919AC}" presName="conn2-1" presStyleLbl="parChTrans1D4" presStyleIdx="1" presStyleCnt="8"/>
      <dgm:spPr/>
    </dgm:pt>
    <dgm:pt modelId="{886FE75A-3411-4B45-8F6E-18E6C39BDC0C}" type="pres">
      <dgm:prSet presAssocID="{A6CAA97D-0554-45DF-8844-F2CE601919AC}" presName="connTx" presStyleLbl="parChTrans1D4" presStyleIdx="1" presStyleCnt="8"/>
      <dgm:spPr/>
    </dgm:pt>
    <dgm:pt modelId="{EC6A0134-EAFF-4213-B13B-55544AF8AB79}" type="pres">
      <dgm:prSet presAssocID="{868C54CC-876D-40AD-A7CE-A746D3FDAB26}" presName="root2" presStyleCnt="0"/>
      <dgm:spPr/>
    </dgm:pt>
    <dgm:pt modelId="{53D53085-D11E-4642-85C6-CB69A9996408}" type="pres">
      <dgm:prSet presAssocID="{868C54CC-876D-40AD-A7CE-A746D3FDAB26}" presName="LevelTwoTextNode" presStyleLbl="node4" presStyleIdx="1" presStyleCnt="8">
        <dgm:presLayoutVars>
          <dgm:chPref val="3"/>
        </dgm:presLayoutVars>
      </dgm:prSet>
      <dgm:spPr/>
    </dgm:pt>
    <dgm:pt modelId="{119D0756-0EB7-47BD-938D-CB966449DF15}" type="pres">
      <dgm:prSet presAssocID="{868C54CC-876D-40AD-A7CE-A746D3FDAB26}" presName="level3hierChild" presStyleCnt="0"/>
      <dgm:spPr/>
    </dgm:pt>
    <dgm:pt modelId="{E6BC7D18-08AE-4CAB-9F47-06486FF1E561}" type="pres">
      <dgm:prSet presAssocID="{B20E318E-3B43-49AD-A038-0EB5150939C2}" presName="conn2-1" presStyleLbl="parChTrans1D3" presStyleIdx="1" presStyleCnt="4"/>
      <dgm:spPr/>
    </dgm:pt>
    <dgm:pt modelId="{BA94C228-0633-4D01-B0E0-42D668174484}" type="pres">
      <dgm:prSet presAssocID="{B20E318E-3B43-49AD-A038-0EB5150939C2}" presName="connTx" presStyleLbl="parChTrans1D3" presStyleIdx="1" presStyleCnt="4"/>
      <dgm:spPr/>
    </dgm:pt>
    <dgm:pt modelId="{C70811B1-B8E6-4E5B-9ECD-05416FD69F70}" type="pres">
      <dgm:prSet presAssocID="{A9CB9E31-4BA5-444F-9F61-AF98B8B48EF2}" presName="root2" presStyleCnt="0"/>
      <dgm:spPr/>
    </dgm:pt>
    <dgm:pt modelId="{7127A1DE-E411-4328-BE04-3CE253E898CC}" type="pres">
      <dgm:prSet presAssocID="{A9CB9E31-4BA5-444F-9F61-AF98B8B48EF2}" presName="LevelTwoTextNode" presStyleLbl="node3" presStyleIdx="1" presStyleCnt="4">
        <dgm:presLayoutVars>
          <dgm:chPref val="3"/>
        </dgm:presLayoutVars>
      </dgm:prSet>
      <dgm:spPr/>
    </dgm:pt>
    <dgm:pt modelId="{ED307FF5-B1B8-4F39-8F6C-2F3B54F073B2}" type="pres">
      <dgm:prSet presAssocID="{A9CB9E31-4BA5-444F-9F61-AF98B8B48EF2}" presName="level3hierChild" presStyleCnt="0"/>
      <dgm:spPr/>
    </dgm:pt>
    <dgm:pt modelId="{B36783F6-7C3B-4371-94AF-1CB5A2171162}" type="pres">
      <dgm:prSet presAssocID="{94AFE476-295D-4885-BA48-A1935D980A89}" presName="conn2-1" presStyleLbl="parChTrans1D4" presStyleIdx="2" presStyleCnt="8"/>
      <dgm:spPr/>
    </dgm:pt>
    <dgm:pt modelId="{9463CA9C-FDF1-4598-BF0D-7687DDE965CA}" type="pres">
      <dgm:prSet presAssocID="{94AFE476-295D-4885-BA48-A1935D980A89}" presName="connTx" presStyleLbl="parChTrans1D4" presStyleIdx="2" presStyleCnt="8"/>
      <dgm:spPr/>
    </dgm:pt>
    <dgm:pt modelId="{6306B363-53D1-49BE-B1EF-B13BDBEA086E}" type="pres">
      <dgm:prSet presAssocID="{44EDDF3C-1AE4-4F90-BC98-5FEC3C24B20F}" presName="root2" presStyleCnt="0"/>
      <dgm:spPr/>
    </dgm:pt>
    <dgm:pt modelId="{3CEB146D-A6F4-4144-85F1-23F4723B57F3}" type="pres">
      <dgm:prSet presAssocID="{44EDDF3C-1AE4-4F90-BC98-5FEC3C24B20F}" presName="LevelTwoTextNode" presStyleLbl="node4" presStyleIdx="2" presStyleCnt="8">
        <dgm:presLayoutVars>
          <dgm:chPref val="3"/>
        </dgm:presLayoutVars>
      </dgm:prSet>
      <dgm:spPr/>
    </dgm:pt>
    <dgm:pt modelId="{D6FFB808-02FB-402E-96A2-195F79D37BD3}" type="pres">
      <dgm:prSet presAssocID="{44EDDF3C-1AE4-4F90-BC98-5FEC3C24B20F}" presName="level3hierChild" presStyleCnt="0"/>
      <dgm:spPr/>
    </dgm:pt>
    <dgm:pt modelId="{8D98E9EB-D2CB-4F10-A3C2-B5A52912A871}" type="pres">
      <dgm:prSet presAssocID="{1ACF8C1C-4C98-42D7-87A6-5D0DC8118DDA}" presName="conn2-1" presStyleLbl="parChTrans1D4" presStyleIdx="3" presStyleCnt="8"/>
      <dgm:spPr/>
    </dgm:pt>
    <dgm:pt modelId="{B7114CEA-0BCA-45E9-A0BB-5E7F1223948A}" type="pres">
      <dgm:prSet presAssocID="{1ACF8C1C-4C98-42D7-87A6-5D0DC8118DDA}" presName="connTx" presStyleLbl="parChTrans1D4" presStyleIdx="3" presStyleCnt="8"/>
      <dgm:spPr/>
    </dgm:pt>
    <dgm:pt modelId="{D655A298-D62F-44C1-AC47-93A2FCEB4E21}" type="pres">
      <dgm:prSet presAssocID="{27605E72-FDB0-4632-8DB6-732FC1AB33E2}" presName="root2" presStyleCnt="0"/>
      <dgm:spPr/>
    </dgm:pt>
    <dgm:pt modelId="{3B6EE327-D35F-440C-A238-D422528707A7}" type="pres">
      <dgm:prSet presAssocID="{27605E72-FDB0-4632-8DB6-732FC1AB33E2}" presName="LevelTwoTextNode" presStyleLbl="node4" presStyleIdx="3" presStyleCnt="8">
        <dgm:presLayoutVars>
          <dgm:chPref val="3"/>
        </dgm:presLayoutVars>
      </dgm:prSet>
      <dgm:spPr/>
    </dgm:pt>
    <dgm:pt modelId="{46879F11-765D-4BD2-A3DA-9106E3B5FDEE}" type="pres">
      <dgm:prSet presAssocID="{27605E72-FDB0-4632-8DB6-732FC1AB33E2}" presName="level3hierChild" presStyleCnt="0"/>
      <dgm:spPr/>
    </dgm:pt>
    <dgm:pt modelId="{294D196D-1654-4323-87E7-4A390F221933}" type="pres">
      <dgm:prSet presAssocID="{758FB346-32DE-4F83-A872-12C445F976B8}" presName="conn2-1" presStyleLbl="parChTrans1D2" presStyleIdx="1" presStyleCnt="2"/>
      <dgm:spPr/>
    </dgm:pt>
    <dgm:pt modelId="{C79FE3FB-8077-4BF3-96A4-072BBBCDF2BE}" type="pres">
      <dgm:prSet presAssocID="{758FB346-32DE-4F83-A872-12C445F976B8}" presName="connTx" presStyleLbl="parChTrans1D2" presStyleIdx="1" presStyleCnt="2"/>
      <dgm:spPr/>
    </dgm:pt>
    <dgm:pt modelId="{A75268F6-4DF0-4A96-BD53-8705B3D0E561}" type="pres">
      <dgm:prSet presAssocID="{9F0735F3-2D8D-4B56-BE7D-AC0CDF88A230}" presName="root2" presStyleCnt="0"/>
      <dgm:spPr/>
    </dgm:pt>
    <dgm:pt modelId="{88DBAA4B-7583-42AC-AF6C-E283AB385F72}" type="pres">
      <dgm:prSet presAssocID="{9F0735F3-2D8D-4B56-BE7D-AC0CDF88A230}" presName="LevelTwoTextNode" presStyleLbl="node2" presStyleIdx="1" presStyleCnt="2">
        <dgm:presLayoutVars>
          <dgm:chPref val="3"/>
        </dgm:presLayoutVars>
      </dgm:prSet>
      <dgm:spPr/>
    </dgm:pt>
    <dgm:pt modelId="{472C98AF-C6F8-44D3-B921-83909F00EF62}" type="pres">
      <dgm:prSet presAssocID="{9F0735F3-2D8D-4B56-BE7D-AC0CDF88A230}" presName="level3hierChild" presStyleCnt="0"/>
      <dgm:spPr/>
    </dgm:pt>
    <dgm:pt modelId="{C79A75F1-DA3C-4A66-810A-001EACA4ACB4}" type="pres">
      <dgm:prSet presAssocID="{9C5E6D52-016C-46FD-9FE4-BB666A1F03A5}" presName="conn2-1" presStyleLbl="parChTrans1D3" presStyleIdx="2" presStyleCnt="4"/>
      <dgm:spPr/>
    </dgm:pt>
    <dgm:pt modelId="{9919B664-C148-4D15-A806-7AD18BFA60B3}" type="pres">
      <dgm:prSet presAssocID="{9C5E6D52-016C-46FD-9FE4-BB666A1F03A5}" presName="connTx" presStyleLbl="parChTrans1D3" presStyleIdx="2" presStyleCnt="4"/>
      <dgm:spPr/>
    </dgm:pt>
    <dgm:pt modelId="{A0B0A25C-0FEA-4955-B66D-12EB97F0B72A}" type="pres">
      <dgm:prSet presAssocID="{5CED0922-60B5-444B-B8D9-2F1A54265281}" presName="root2" presStyleCnt="0"/>
      <dgm:spPr/>
    </dgm:pt>
    <dgm:pt modelId="{DEF7BE01-A706-4807-BC4A-295CC972301A}" type="pres">
      <dgm:prSet presAssocID="{5CED0922-60B5-444B-B8D9-2F1A54265281}" presName="LevelTwoTextNode" presStyleLbl="node3" presStyleIdx="2" presStyleCnt="4">
        <dgm:presLayoutVars>
          <dgm:chPref val="3"/>
        </dgm:presLayoutVars>
      </dgm:prSet>
      <dgm:spPr/>
    </dgm:pt>
    <dgm:pt modelId="{03E16C77-4F0B-4BE3-A6B7-6627D08CEF0E}" type="pres">
      <dgm:prSet presAssocID="{5CED0922-60B5-444B-B8D9-2F1A54265281}" presName="level3hierChild" presStyleCnt="0"/>
      <dgm:spPr/>
    </dgm:pt>
    <dgm:pt modelId="{4F7B85DD-2224-45A6-AFE0-14FFA76DC4DA}" type="pres">
      <dgm:prSet presAssocID="{526893C8-1042-4BEF-9204-C7960223E709}" presName="conn2-1" presStyleLbl="parChTrans1D4" presStyleIdx="4" presStyleCnt="8"/>
      <dgm:spPr/>
    </dgm:pt>
    <dgm:pt modelId="{3FB6DCE6-503A-4FD9-B2DB-762C64DDBBE7}" type="pres">
      <dgm:prSet presAssocID="{526893C8-1042-4BEF-9204-C7960223E709}" presName="connTx" presStyleLbl="parChTrans1D4" presStyleIdx="4" presStyleCnt="8"/>
      <dgm:spPr/>
    </dgm:pt>
    <dgm:pt modelId="{5A276FF5-8045-48A2-BBDF-A7420C944FC1}" type="pres">
      <dgm:prSet presAssocID="{2B12B0CD-F9E0-415D-BEE5-E54791E52157}" presName="root2" presStyleCnt="0"/>
      <dgm:spPr/>
    </dgm:pt>
    <dgm:pt modelId="{B729B8C4-5541-49C1-871A-95A16752B5C6}" type="pres">
      <dgm:prSet presAssocID="{2B12B0CD-F9E0-415D-BEE5-E54791E52157}" presName="LevelTwoTextNode" presStyleLbl="node4" presStyleIdx="4" presStyleCnt="8">
        <dgm:presLayoutVars>
          <dgm:chPref val="3"/>
        </dgm:presLayoutVars>
      </dgm:prSet>
      <dgm:spPr/>
    </dgm:pt>
    <dgm:pt modelId="{2B0A4318-9036-4CD8-A140-43D13F5A1C78}" type="pres">
      <dgm:prSet presAssocID="{2B12B0CD-F9E0-415D-BEE5-E54791E52157}" presName="level3hierChild" presStyleCnt="0"/>
      <dgm:spPr/>
    </dgm:pt>
    <dgm:pt modelId="{B78F4634-536C-42CD-919A-9E2FE19E9DF0}" type="pres">
      <dgm:prSet presAssocID="{5C7A1B6A-D6D8-4A6B-B803-470D64279307}" presName="conn2-1" presStyleLbl="parChTrans1D4" presStyleIdx="5" presStyleCnt="8"/>
      <dgm:spPr/>
    </dgm:pt>
    <dgm:pt modelId="{8069DA25-6655-4A83-974E-7EECB86D53E3}" type="pres">
      <dgm:prSet presAssocID="{5C7A1B6A-D6D8-4A6B-B803-470D64279307}" presName="connTx" presStyleLbl="parChTrans1D4" presStyleIdx="5" presStyleCnt="8"/>
      <dgm:spPr/>
    </dgm:pt>
    <dgm:pt modelId="{063D9A73-EE64-4B85-A8C1-9CE409D0BEBA}" type="pres">
      <dgm:prSet presAssocID="{C50394B7-77C3-49FE-80DD-8140831E48A0}" presName="root2" presStyleCnt="0"/>
      <dgm:spPr/>
    </dgm:pt>
    <dgm:pt modelId="{18A191AC-2626-41B4-AB4D-2C217D37B482}" type="pres">
      <dgm:prSet presAssocID="{C50394B7-77C3-49FE-80DD-8140831E48A0}" presName="LevelTwoTextNode" presStyleLbl="node4" presStyleIdx="5" presStyleCnt="8">
        <dgm:presLayoutVars>
          <dgm:chPref val="3"/>
        </dgm:presLayoutVars>
      </dgm:prSet>
      <dgm:spPr/>
    </dgm:pt>
    <dgm:pt modelId="{6E722336-0904-4B38-B55C-40BB0A79BD44}" type="pres">
      <dgm:prSet presAssocID="{C50394B7-77C3-49FE-80DD-8140831E48A0}" presName="level3hierChild" presStyleCnt="0"/>
      <dgm:spPr/>
    </dgm:pt>
    <dgm:pt modelId="{C4B2E714-7FAC-4AC0-B488-B15DF689203F}" type="pres">
      <dgm:prSet presAssocID="{283DBAC3-C61B-4DE2-BE44-2AB2E67F2D63}" presName="conn2-1" presStyleLbl="parChTrans1D3" presStyleIdx="3" presStyleCnt="4"/>
      <dgm:spPr/>
    </dgm:pt>
    <dgm:pt modelId="{DB0D8F09-B839-4C24-B712-B281CE122424}" type="pres">
      <dgm:prSet presAssocID="{283DBAC3-C61B-4DE2-BE44-2AB2E67F2D63}" presName="connTx" presStyleLbl="parChTrans1D3" presStyleIdx="3" presStyleCnt="4"/>
      <dgm:spPr/>
    </dgm:pt>
    <dgm:pt modelId="{6097D8BE-C27F-4A5D-921F-992D8708EE78}" type="pres">
      <dgm:prSet presAssocID="{F52DC999-191A-4529-80B9-893E218724C3}" presName="root2" presStyleCnt="0"/>
      <dgm:spPr/>
    </dgm:pt>
    <dgm:pt modelId="{EA5F9872-A8A2-456A-83E5-90110EF094D4}" type="pres">
      <dgm:prSet presAssocID="{F52DC999-191A-4529-80B9-893E218724C3}" presName="LevelTwoTextNode" presStyleLbl="node3" presStyleIdx="3" presStyleCnt="4">
        <dgm:presLayoutVars>
          <dgm:chPref val="3"/>
        </dgm:presLayoutVars>
      </dgm:prSet>
      <dgm:spPr/>
    </dgm:pt>
    <dgm:pt modelId="{AB4A8633-245F-4AF3-9F0B-70AE5DE4327F}" type="pres">
      <dgm:prSet presAssocID="{F52DC999-191A-4529-80B9-893E218724C3}" presName="level3hierChild" presStyleCnt="0"/>
      <dgm:spPr/>
    </dgm:pt>
    <dgm:pt modelId="{24C43558-A154-456C-B3B8-C27D538E2198}" type="pres">
      <dgm:prSet presAssocID="{EE569C00-1298-4C8A-80E9-52E8F77F3D8F}" presName="conn2-1" presStyleLbl="parChTrans1D4" presStyleIdx="6" presStyleCnt="8"/>
      <dgm:spPr/>
    </dgm:pt>
    <dgm:pt modelId="{5CED661F-293A-40CD-BEFC-98E6B2683A11}" type="pres">
      <dgm:prSet presAssocID="{EE569C00-1298-4C8A-80E9-52E8F77F3D8F}" presName="connTx" presStyleLbl="parChTrans1D4" presStyleIdx="6" presStyleCnt="8"/>
      <dgm:spPr/>
    </dgm:pt>
    <dgm:pt modelId="{049E1E9A-5C15-4EAA-8548-3D2C77B29808}" type="pres">
      <dgm:prSet presAssocID="{902D91F4-5468-4623-BB0C-4768122A6011}" presName="root2" presStyleCnt="0"/>
      <dgm:spPr/>
    </dgm:pt>
    <dgm:pt modelId="{7A7060C7-904E-4267-8C2F-E6F3960C6739}" type="pres">
      <dgm:prSet presAssocID="{902D91F4-5468-4623-BB0C-4768122A6011}" presName="LevelTwoTextNode" presStyleLbl="node4" presStyleIdx="6" presStyleCnt="8">
        <dgm:presLayoutVars>
          <dgm:chPref val="3"/>
        </dgm:presLayoutVars>
      </dgm:prSet>
      <dgm:spPr/>
    </dgm:pt>
    <dgm:pt modelId="{2133B417-230A-4577-BF58-F21B1B60FA49}" type="pres">
      <dgm:prSet presAssocID="{902D91F4-5468-4623-BB0C-4768122A6011}" presName="level3hierChild" presStyleCnt="0"/>
      <dgm:spPr/>
    </dgm:pt>
    <dgm:pt modelId="{28AF83F8-E5BA-401C-9D5D-3E7466009DD2}" type="pres">
      <dgm:prSet presAssocID="{2E46C142-8A6D-4393-950C-C24902B0E059}" presName="conn2-1" presStyleLbl="parChTrans1D4" presStyleIdx="7" presStyleCnt="8"/>
      <dgm:spPr/>
    </dgm:pt>
    <dgm:pt modelId="{C3CB513D-EB4C-446B-A5E1-E90D73F7997F}" type="pres">
      <dgm:prSet presAssocID="{2E46C142-8A6D-4393-950C-C24902B0E059}" presName="connTx" presStyleLbl="parChTrans1D4" presStyleIdx="7" presStyleCnt="8"/>
      <dgm:spPr/>
    </dgm:pt>
    <dgm:pt modelId="{AFC9DB0B-EC6F-495F-B0AF-968510F5299E}" type="pres">
      <dgm:prSet presAssocID="{6A602445-4F5F-4F66-AFC7-09A2E4D3F7BA}" presName="root2" presStyleCnt="0"/>
      <dgm:spPr/>
    </dgm:pt>
    <dgm:pt modelId="{46C98A40-C8F9-42AC-94E6-83771032A1A3}" type="pres">
      <dgm:prSet presAssocID="{6A602445-4F5F-4F66-AFC7-09A2E4D3F7BA}" presName="LevelTwoTextNode" presStyleLbl="node4" presStyleIdx="7" presStyleCnt="8">
        <dgm:presLayoutVars>
          <dgm:chPref val="3"/>
        </dgm:presLayoutVars>
      </dgm:prSet>
      <dgm:spPr/>
    </dgm:pt>
    <dgm:pt modelId="{598B32C2-EB9F-4AA4-BFC1-EA68E5EDA07E}" type="pres">
      <dgm:prSet presAssocID="{6A602445-4F5F-4F66-AFC7-09A2E4D3F7BA}" presName="level3hierChild" presStyleCnt="0"/>
      <dgm:spPr/>
    </dgm:pt>
  </dgm:ptLst>
  <dgm:cxnLst>
    <dgm:cxn modelId="{56E2BA0A-254C-463F-93E3-75AE11A10708}" type="presOf" srcId="{94AFE476-295D-4885-BA48-A1935D980A89}" destId="{9463CA9C-FDF1-4598-BF0D-7687DDE965CA}" srcOrd="1" destOrd="0" presId="urn:microsoft.com/office/officeart/2005/8/layout/hierarchy2"/>
    <dgm:cxn modelId="{FEBA3C57-28FF-4427-8DD5-E0E6037F9AE6}" type="presOf" srcId="{94AFE476-295D-4885-BA48-A1935D980A89}" destId="{B36783F6-7C3B-4371-94AF-1CB5A2171162}" srcOrd="0" destOrd="0" presId="urn:microsoft.com/office/officeart/2005/8/layout/hierarchy2"/>
    <dgm:cxn modelId="{EC1D55C7-8006-4A3D-BA1C-9739A9B0D633}" type="presOf" srcId="{EE569C00-1298-4C8A-80E9-52E8F77F3D8F}" destId="{5CED661F-293A-40CD-BEFC-98E6B2683A11}" srcOrd="1" destOrd="0" presId="urn:microsoft.com/office/officeart/2005/8/layout/hierarchy2"/>
    <dgm:cxn modelId="{AE2AE35F-5452-405A-8700-928C9CCD99CE}" type="presOf" srcId="{758FB346-32DE-4F83-A872-12C445F976B8}" destId="{294D196D-1654-4323-87E7-4A390F221933}" srcOrd="0" destOrd="0" presId="urn:microsoft.com/office/officeart/2005/8/layout/hierarchy2"/>
    <dgm:cxn modelId="{D8FF9011-EB30-4451-B4D0-33CF69CC3670}" type="presOf" srcId="{1ACF8C1C-4C98-42D7-87A6-5D0DC8118DDA}" destId="{B7114CEA-0BCA-45E9-A0BB-5E7F1223948A}" srcOrd="1" destOrd="0" presId="urn:microsoft.com/office/officeart/2005/8/layout/hierarchy2"/>
    <dgm:cxn modelId="{02B4712C-94FD-4CA5-9AFF-CBD976762D1C}" type="presOf" srcId="{157FFB62-B15B-415C-8BAF-94EB920EAADA}" destId="{F34D09A5-A28B-4BB6-9BE9-24F7B45823FA}" srcOrd="0" destOrd="0" presId="urn:microsoft.com/office/officeart/2005/8/layout/hierarchy2"/>
    <dgm:cxn modelId="{F621FFAF-0C27-45DD-945C-9AD29ADD9644}" srcId="{A17D6E4C-DC6E-4ACA-9292-60E8CBBCF4DB}" destId="{9F0735F3-2D8D-4B56-BE7D-AC0CDF88A230}" srcOrd="1" destOrd="0" parTransId="{758FB346-32DE-4F83-A872-12C445F976B8}" sibTransId="{A39626ED-6CA5-4B14-9806-585115F8A646}"/>
    <dgm:cxn modelId="{9D827FFD-EB85-41B2-B2AE-DA47258D9C8B}" type="presOf" srcId="{44EDDF3C-1AE4-4F90-BC98-5FEC3C24B20F}" destId="{3CEB146D-A6F4-4144-85F1-23F4723B57F3}" srcOrd="0" destOrd="0" presId="urn:microsoft.com/office/officeart/2005/8/layout/hierarchy2"/>
    <dgm:cxn modelId="{1B297F69-E559-4745-91E0-4C87EDB30C65}" type="presOf" srcId="{2E46C142-8A6D-4393-950C-C24902B0E059}" destId="{28AF83F8-E5BA-401C-9D5D-3E7466009DD2}" srcOrd="0" destOrd="0" presId="urn:microsoft.com/office/officeart/2005/8/layout/hierarchy2"/>
    <dgm:cxn modelId="{317EEF0F-C3F7-4169-A1D8-FB3C05D3CCD0}" type="presOf" srcId="{2C4FE465-7DEA-44FB-A03C-1805F628B2EC}" destId="{6479A01E-97D1-461D-8411-8244CFB168FD}" srcOrd="0" destOrd="0" presId="urn:microsoft.com/office/officeart/2005/8/layout/hierarchy2"/>
    <dgm:cxn modelId="{8DB05AA9-751B-4420-9D49-43CD840A5295}" type="presOf" srcId="{1ACF8C1C-4C98-42D7-87A6-5D0DC8118DDA}" destId="{8D98E9EB-D2CB-4F10-A3C2-B5A52912A871}" srcOrd="0" destOrd="0" presId="urn:microsoft.com/office/officeart/2005/8/layout/hierarchy2"/>
    <dgm:cxn modelId="{6CAEC563-DF59-4536-B2D0-29FDB735ADB7}" type="presOf" srcId="{D04CEEC2-0047-496B-8EBD-7872B8E23644}" destId="{3E1E34EA-3A9B-4114-B940-FDA005DAEA96}" srcOrd="0" destOrd="0" presId="urn:microsoft.com/office/officeart/2005/8/layout/hierarchy2"/>
    <dgm:cxn modelId="{D6BCB2C0-D60A-4C83-9897-FD3415EF2D78}" type="presOf" srcId="{EE569C00-1298-4C8A-80E9-52E8F77F3D8F}" destId="{24C43558-A154-456C-B3B8-C27D538E2198}" srcOrd="0" destOrd="0" presId="urn:microsoft.com/office/officeart/2005/8/layout/hierarchy2"/>
    <dgm:cxn modelId="{6ADABAE7-B1E5-49FE-A334-B735DBF5AD37}" srcId="{A17D6E4C-DC6E-4ACA-9292-60E8CBBCF4DB}" destId="{E0AA0B24-6DB3-4B8B-895F-5F836E9B56E9}" srcOrd="0" destOrd="0" parTransId="{157FFB62-B15B-415C-8BAF-94EB920EAADA}" sibTransId="{B24CF37B-7203-4936-B452-8908CF5FF85C}"/>
    <dgm:cxn modelId="{C5ECC9CB-3A51-4953-9BD3-79E7E6998938}" srcId="{5CED0922-60B5-444B-B8D9-2F1A54265281}" destId="{2B12B0CD-F9E0-415D-BEE5-E54791E52157}" srcOrd="0" destOrd="0" parTransId="{526893C8-1042-4BEF-9204-C7960223E709}" sibTransId="{A02681A3-DDFA-48ED-9846-EF16A2990711}"/>
    <dgm:cxn modelId="{C73DC72F-259C-4AF1-A9AE-84BA3DBBCF47}" srcId="{B644C3F1-1556-4031-AF21-BBBB6D88C610}" destId="{A17D6E4C-DC6E-4ACA-9292-60E8CBBCF4DB}" srcOrd="0" destOrd="0" parTransId="{A75161B5-2033-4908-8AA7-EBF5865A59DF}" sibTransId="{78169418-5AE2-412B-897F-FAF43D2744AF}"/>
    <dgm:cxn modelId="{AB28F557-C808-428F-8FCE-BA066B65C240}" type="presOf" srcId="{F52DC999-191A-4529-80B9-893E218724C3}" destId="{EA5F9872-A8A2-456A-83E5-90110EF094D4}" srcOrd="0" destOrd="0" presId="urn:microsoft.com/office/officeart/2005/8/layout/hierarchy2"/>
    <dgm:cxn modelId="{B0701416-132B-4764-A8A0-3A5210342F87}" srcId="{F52DC999-191A-4529-80B9-893E218724C3}" destId="{6A602445-4F5F-4F66-AFC7-09A2E4D3F7BA}" srcOrd="1" destOrd="0" parTransId="{2E46C142-8A6D-4393-950C-C24902B0E059}" sibTransId="{4D793565-8D01-4A8A-AD49-1122FC31B214}"/>
    <dgm:cxn modelId="{66DCBC81-433F-4D0F-90B7-0F640F34591D}" type="presOf" srcId="{3D3A5256-CDC0-46CB-BC46-93A101E47BC1}" destId="{86D079BE-9ADA-406F-949C-6D0AEFC007F5}" srcOrd="0" destOrd="0" presId="urn:microsoft.com/office/officeart/2005/8/layout/hierarchy2"/>
    <dgm:cxn modelId="{15B9513B-A63E-4BB0-B7C7-DC2EA7BC39EC}" type="presOf" srcId="{B20E318E-3B43-49AD-A038-0EB5150939C2}" destId="{BA94C228-0633-4D01-B0E0-42D668174484}" srcOrd="1" destOrd="0" presId="urn:microsoft.com/office/officeart/2005/8/layout/hierarchy2"/>
    <dgm:cxn modelId="{58CAE511-DF81-4BEF-B7FA-8A78E1EF68AE}" type="presOf" srcId="{5C7A1B6A-D6D8-4A6B-B803-470D64279307}" destId="{B78F4634-536C-42CD-919A-9E2FE19E9DF0}" srcOrd="0" destOrd="0" presId="urn:microsoft.com/office/officeart/2005/8/layout/hierarchy2"/>
    <dgm:cxn modelId="{BAF8928D-D9D5-4F3B-B499-C8798242C2D2}" srcId="{E0AA0B24-6DB3-4B8B-895F-5F836E9B56E9}" destId="{5577EE97-E2D6-48FB-A313-3ACA93483B34}" srcOrd="0" destOrd="0" parTransId="{2C4FE465-7DEA-44FB-A03C-1805F628B2EC}" sibTransId="{D63D39BB-84A1-4AC2-9092-536CD684A82D}"/>
    <dgm:cxn modelId="{9419DDEF-C896-4C67-AEB8-E56C9F3A4EC7}" type="presOf" srcId="{A9CB9E31-4BA5-444F-9F61-AF98B8B48EF2}" destId="{7127A1DE-E411-4328-BE04-3CE253E898CC}" srcOrd="0" destOrd="0" presId="urn:microsoft.com/office/officeart/2005/8/layout/hierarchy2"/>
    <dgm:cxn modelId="{030C2D7A-E779-4C83-920D-D50ED10CA6C4}" type="presOf" srcId="{868C54CC-876D-40AD-A7CE-A746D3FDAB26}" destId="{53D53085-D11E-4642-85C6-CB69A9996408}" srcOrd="0" destOrd="0" presId="urn:microsoft.com/office/officeart/2005/8/layout/hierarchy2"/>
    <dgm:cxn modelId="{2F98CAF4-B6E4-46DD-B2EF-872A732CA551}" type="presOf" srcId="{902D91F4-5468-4623-BB0C-4768122A6011}" destId="{7A7060C7-904E-4267-8C2F-E6F3960C6739}" srcOrd="0" destOrd="0" presId="urn:microsoft.com/office/officeart/2005/8/layout/hierarchy2"/>
    <dgm:cxn modelId="{77D41682-4445-4652-9AAC-BE10EF1E6E0F}" type="presOf" srcId="{283DBAC3-C61B-4DE2-BE44-2AB2E67F2D63}" destId="{DB0D8F09-B839-4C24-B712-B281CE122424}" srcOrd="1" destOrd="0" presId="urn:microsoft.com/office/officeart/2005/8/layout/hierarchy2"/>
    <dgm:cxn modelId="{62479D0A-F288-47F4-AD3F-71E68A643C4B}" type="presOf" srcId="{6A602445-4F5F-4F66-AFC7-09A2E4D3F7BA}" destId="{46C98A40-C8F9-42AC-94E6-83771032A1A3}" srcOrd="0" destOrd="0" presId="urn:microsoft.com/office/officeart/2005/8/layout/hierarchy2"/>
    <dgm:cxn modelId="{ED54A215-278A-4AD4-AA49-19C2CF861410}" type="presOf" srcId="{B20E318E-3B43-49AD-A038-0EB5150939C2}" destId="{E6BC7D18-08AE-4CAB-9F47-06486FF1E561}" srcOrd="0" destOrd="0" presId="urn:microsoft.com/office/officeart/2005/8/layout/hierarchy2"/>
    <dgm:cxn modelId="{9745C721-2AD3-4322-B700-5C675B6D3BB7}" srcId="{A9CB9E31-4BA5-444F-9F61-AF98B8B48EF2}" destId="{27605E72-FDB0-4632-8DB6-732FC1AB33E2}" srcOrd="1" destOrd="0" parTransId="{1ACF8C1C-4C98-42D7-87A6-5D0DC8118DDA}" sibTransId="{669A1CC7-D771-489E-B5D5-144966DEE222}"/>
    <dgm:cxn modelId="{9B8BA117-D3A6-4462-9724-3378989844E4}" type="presOf" srcId="{758FB346-32DE-4F83-A872-12C445F976B8}" destId="{C79FE3FB-8077-4BF3-96A4-072BBBCDF2BE}" srcOrd="1" destOrd="0" presId="urn:microsoft.com/office/officeart/2005/8/layout/hierarchy2"/>
    <dgm:cxn modelId="{3EDF5C36-2BBF-4A46-ADDB-7027CF111276}" type="presOf" srcId="{5577EE97-E2D6-48FB-A313-3ACA93483B34}" destId="{87D1A708-0C7D-476A-8951-1C89AC85386C}" srcOrd="0" destOrd="0" presId="urn:microsoft.com/office/officeart/2005/8/layout/hierarchy2"/>
    <dgm:cxn modelId="{84A8E2EC-0DED-422F-90EB-6B70E0770128}" srcId="{5577EE97-E2D6-48FB-A313-3ACA93483B34}" destId="{868C54CC-876D-40AD-A7CE-A746D3FDAB26}" srcOrd="1" destOrd="0" parTransId="{A6CAA97D-0554-45DF-8844-F2CE601919AC}" sibTransId="{11F6DAA2-DE0C-4C70-9655-40D1736F1D3C}"/>
    <dgm:cxn modelId="{E3D46EEA-7470-419C-A894-8E76C357F6EF}" type="presOf" srcId="{E0AA0B24-6DB3-4B8B-895F-5F836E9B56E9}" destId="{0CD89DA9-BE61-4959-9E95-CE279C1D609E}" srcOrd="0" destOrd="0" presId="urn:microsoft.com/office/officeart/2005/8/layout/hierarchy2"/>
    <dgm:cxn modelId="{7F56CEEC-8FFE-405A-89BC-55DCBC4680E0}" type="presOf" srcId="{27605E72-FDB0-4632-8DB6-732FC1AB33E2}" destId="{3B6EE327-D35F-440C-A238-D422528707A7}" srcOrd="0" destOrd="0" presId="urn:microsoft.com/office/officeart/2005/8/layout/hierarchy2"/>
    <dgm:cxn modelId="{855AB133-1B93-4606-9FE5-B2ECC0E651D2}" srcId="{5CED0922-60B5-444B-B8D9-2F1A54265281}" destId="{C50394B7-77C3-49FE-80DD-8140831E48A0}" srcOrd="1" destOrd="0" parTransId="{5C7A1B6A-D6D8-4A6B-B803-470D64279307}" sibTransId="{C37E4B29-1866-4D50-AA8E-E32D653A6DB5}"/>
    <dgm:cxn modelId="{E8C92719-2E9F-4E53-B0E8-56C61ACC90D1}" type="presOf" srcId="{283DBAC3-C61B-4DE2-BE44-2AB2E67F2D63}" destId="{C4B2E714-7FAC-4AC0-B488-B15DF689203F}" srcOrd="0" destOrd="0" presId="urn:microsoft.com/office/officeart/2005/8/layout/hierarchy2"/>
    <dgm:cxn modelId="{3CD97041-5883-42F0-B6E5-AE5254906FB5}" srcId="{E0AA0B24-6DB3-4B8B-895F-5F836E9B56E9}" destId="{A9CB9E31-4BA5-444F-9F61-AF98B8B48EF2}" srcOrd="1" destOrd="0" parTransId="{B20E318E-3B43-49AD-A038-0EB5150939C2}" sibTransId="{0497C632-9660-415E-9BFB-95E37059A344}"/>
    <dgm:cxn modelId="{DE75B255-F4D8-4416-AD92-B7B9A0639862}" type="presOf" srcId="{9C5E6D52-016C-46FD-9FE4-BB666A1F03A5}" destId="{9919B664-C148-4D15-A806-7AD18BFA60B3}" srcOrd="1" destOrd="0" presId="urn:microsoft.com/office/officeart/2005/8/layout/hierarchy2"/>
    <dgm:cxn modelId="{5136478F-7BC3-4276-813B-1C8B352A9AEA}" type="presOf" srcId="{2B12B0CD-F9E0-415D-BEE5-E54791E52157}" destId="{B729B8C4-5541-49C1-871A-95A16752B5C6}" srcOrd="0" destOrd="0" presId="urn:microsoft.com/office/officeart/2005/8/layout/hierarchy2"/>
    <dgm:cxn modelId="{97EF4427-B34F-4C6C-AB7F-7CB9D40ED959}" type="presOf" srcId="{526893C8-1042-4BEF-9204-C7960223E709}" destId="{3FB6DCE6-503A-4FD9-B2DB-762C64DDBBE7}" srcOrd="1" destOrd="0" presId="urn:microsoft.com/office/officeart/2005/8/layout/hierarchy2"/>
    <dgm:cxn modelId="{A201944A-BA4D-4B95-B20F-0A36E6831146}" srcId="{5577EE97-E2D6-48FB-A313-3ACA93483B34}" destId="{D04CEEC2-0047-496B-8EBD-7872B8E23644}" srcOrd="0" destOrd="0" parTransId="{3D3A5256-CDC0-46CB-BC46-93A101E47BC1}" sibTransId="{3C86EA82-C17E-417F-93D3-329E220B3FE1}"/>
    <dgm:cxn modelId="{A1DD2480-3C96-483F-A9B5-C7F066F1C8EF}" type="presOf" srcId="{C50394B7-77C3-49FE-80DD-8140831E48A0}" destId="{18A191AC-2626-41B4-AB4D-2C217D37B482}" srcOrd="0" destOrd="0" presId="urn:microsoft.com/office/officeart/2005/8/layout/hierarchy2"/>
    <dgm:cxn modelId="{DD5CA415-7540-4CB5-ACE9-C61960ED9202}" type="presOf" srcId="{A6CAA97D-0554-45DF-8844-F2CE601919AC}" destId="{234F2AA9-D518-40DA-BDE6-C6DD77804F52}" srcOrd="0" destOrd="0" presId="urn:microsoft.com/office/officeart/2005/8/layout/hierarchy2"/>
    <dgm:cxn modelId="{864DD107-BC59-4C09-9E94-107FF1ED2E0E}" type="presOf" srcId="{9F0735F3-2D8D-4B56-BE7D-AC0CDF88A230}" destId="{88DBAA4B-7583-42AC-AF6C-E283AB385F72}" srcOrd="0" destOrd="0" presId="urn:microsoft.com/office/officeart/2005/8/layout/hierarchy2"/>
    <dgm:cxn modelId="{40DDA931-1FFA-48D8-B798-B6A8E93FCCC1}" type="presOf" srcId="{3D3A5256-CDC0-46CB-BC46-93A101E47BC1}" destId="{D8B62393-9CAB-42A4-A0FE-AE435F5A42DD}" srcOrd="1" destOrd="0" presId="urn:microsoft.com/office/officeart/2005/8/layout/hierarchy2"/>
    <dgm:cxn modelId="{7AAD1C35-A7FA-4947-8149-1B2AA142EA7F}" srcId="{9F0735F3-2D8D-4B56-BE7D-AC0CDF88A230}" destId="{F52DC999-191A-4529-80B9-893E218724C3}" srcOrd="1" destOrd="0" parTransId="{283DBAC3-C61B-4DE2-BE44-2AB2E67F2D63}" sibTransId="{984AD19E-459E-45D7-B7EE-9017296F4F53}"/>
    <dgm:cxn modelId="{998691DA-6C2B-4928-B7FE-C08280A6B76D}" type="presOf" srcId="{157FFB62-B15B-415C-8BAF-94EB920EAADA}" destId="{FA2CEA05-844A-4E10-BA1E-F96DC18D564D}" srcOrd="1" destOrd="0" presId="urn:microsoft.com/office/officeart/2005/8/layout/hierarchy2"/>
    <dgm:cxn modelId="{7C99A855-B1BD-4117-813D-1C158EC8CD20}" type="presOf" srcId="{A17D6E4C-DC6E-4ACA-9292-60E8CBBCF4DB}" destId="{6F861DDC-84C2-4A2A-B8C4-422F93BE918F}" srcOrd="0" destOrd="0" presId="urn:microsoft.com/office/officeart/2005/8/layout/hierarchy2"/>
    <dgm:cxn modelId="{B87D7AE3-93C9-410A-AD4F-E3C8DDB46CF3}" type="presOf" srcId="{2E46C142-8A6D-4393-950C-C24902B0E059}" destId="{C3CB513D-EB4C-446B-A5E1-E90D73F7997F}" srcOrd="1" destOrd="0" presId="urn:microsoft.com/office/officeart/2005/8/layout/hierarchy2"/>
    <dgm:cxn modelId="{B1B335E4-42DB-49AA-A868-6ADFD073B34D}" type="presOf" srcId="{2C4FE465-7DEA-44FB-A03C-1805F628B2EC}" destId="{ABA6368A-A3DD-43CA-8F8C-4FFDFA788E4D}" srcOrd="1" destOrd="0" presId="urn:microsoft.com/office/officeart/2005/8/layout/hierarchy2"/>
    <dgm:cxn modelId="{CAF1B299-513B-43B5-AF3F-A958A34227DA}" type="presOf" srcId="{5C7A1B6A-D6D8-4A6B-B803-470D64279307}" destId="{8069DA25-6655-4A83-974E-7EECB86D53E3}" srcOrd="1" destOrd="0" presId="urn:microsoft.com/office/officeart/2005/8/layout/hierarchy2"/>
    <dgm:cxn modelId="{0DC91976-DFEE-4544-BBCB-C59969D870A8}" type="presOf" srcId="{5CED0922-60B5-444B-B8D9-2F1A54265281}" destId="{DEF7BE01-A706-4807-BC4A-295CC972301A}" srcOrd="0" destOrd="0" presId="urn:microsoft.com/office/officeart/2005/8/layout/hierarchy2"/>
    <dgm:cxn modelId="{B48A3DCB-5E65-4724-9491-519C1CAB2DD3}" type="presOf" srcId="{9C5E6D52-016C-46FD-9FE4-BB666A1F03A5}" destId="{C79A75F1-DA3C-4A66-810A-001EACA4ACB4}" srcOrd="0" destOrd="0" presId="urn:microsoft.com/office/officeart/2005/8/layout/hierarchy2"/>
    <dgm:cxn modelId="{66FC3878-D4A6-4ABE-8F07-29DBDDBED0B3}" srcId="{9F0735F3-2D8D-4B56-BE7D-AC0CDF88A230}" destId="{5CED0922-60B5-444B-B8D9-2F1A54265281}" srcOrd="0" destOrd="0" parTransId="{9C5E6D52-016C-46FD-9FE4-BB666A1F03A5}" sibTransId="{1DE52F5C-646A-4A72-BE5B-2683865FB787}"/>
    <dgm:cxn modelId="{EDE6185A-6E6E-4B43-B342-5347DB1EEFC4}" type="presOf" srcId="{A6CAA97D-0554-45DF-8844-F2CE601919AC}" destId="{886FE75A-3411-4B45-8F6E-18E6C39BDC0C}" srcOrd="1" destOrd="0" presId="urn:microsoft.com/office/officeart/2005/8/layout/hierarchy2"/>
    <dgm:cxn modelId="{16A1BA86-9021-4BBF-AA48-833E0805DB15}" type="presOf" srcId="{526893C8-1042-4BEF-9204-C7960223E709}" destId="{4F7B85DD-2224-45A6-AFE0-14FFA76DC4DA}" srcOrd="0" destOrd="0" presId="urn:microsoft.com/office/officeart/2005/8/layout/hierarchy2"/>
    <dgm:cxn modelId="{843F9754-1332-471B-94B0-ECC5B06DEA10}" srcId="{A9CB9E31-4BA5-444F-9F61-AF98B8B48EF2}" destId="{44EDDF3C-1AE4-4F90-BC98-5FEC3C24B20F}" srcOrd="0" destOrd="0" parTransId="{94AFE476-295D-4885-BA48-A1935D980A89}" sibTransId="{B3902F88-BA83-489E-8C74-3E037C02DF46}"/>
    <dgm:cxn modelId="{4DE0E7C3-0022-4943-8A10-D4C2126320BF}" srcId="{F52DC999-191A-4529-80B9-893E218724C3}" destId="{902D91F4-5468-4623-BB0C-4768122A6011}" srcOrd="0" destOrd="0" parTransId="{EE569C00-1298-4C8A-80E9-52E8F77F3D8F}" sibTransId="{217A8F63-A96E-4EF2-8055-CD8E0C343298}"/>
    <dgm:cxn modelId="{368A56BE-3CC2-48C8-B806-076E80058633}" type="presOf" srcId="{B644C3F1-1556-4031-AF21-BBBB6D88C610}" destId="{719653C3-A246-4068-B2E3-C8EC17D618DC}" srcOrd="0" destOrd="0" presId="urn:microsoft.com/office/officeart/2005/8/layout/hierarchy2"/>
    <dgm:cxn modelId="{77D1FA47-239F-4250-AA14-56BDDDB72DA0}" type="presParOf" srcId="{719653C3-A246-4068-B2E3-C8EC17D618DC}" destId="{7FCD91AB-E830-4AC8-8817-316D95F258D0}" srcOrd="0" destOrd="0" presId="urn:microsoft.com/office/officeart/2005/8/layout/hierarchy2"/>
    <dgm:cxn modelId="{52A2AFF4-CC96-453C-BCCF-484598EC5013}" type="presParOf" srcId="{7FCD91AB-E830-4AC8-8817-316D95F258D0}" destId="{6F861DDC-84C2-4A2A-B8C4-422F93BE918F}" srcOrd="0" destOrd="0" presId="urn:microsoft.com/office/officeart/2005/8/layout/hierarchy2"/>
    <dgm:cxn modelId="{4BE40B5A-8AB0-44AA-BF4F-75E6E45D29F4}" type="presParOf" srcId="{7FCD91AB-E830-4AC8-8817-316D95F258D0}" destId="{D7112EF2-AC43-4FEC-B105-065ED2EE4AA8}" srcOrd="1" destOrd="0" presId="urn:microsoft.com/office/officeart/2005/8/layout/hierarchy2"/>
    <dgm:cxn modelId="{1BDF4E2D-F13F-4562-B532-C83503E0A59E}" type="presParOf" srcId="{D7112EF2-AC43-4FEC-B105-065ED2EE4AA8}" destId="{F34D09A5-A28B-4BB6-9BE9-24F7B45823FA}" srcOrd="0" destOrd="0" presId="urn:microsoft.com/office/officeart/2005/8/layout/hierarchy2"/>
    <dgm:cxn modelId="{534DD4D5-FD9D-4354-8497-AACBF3502FE0}" type="presParOf" srcId="{F34D09A5-A28B-4BB6-9BE9-24F7B45823FA}" destId="{FA2CEA05-844A-4E10-BA1E-F96DC18D564D}" srcOrd="0" destOrd="0" presId="urn:microsoft.com/office/officeart/2005/8/layout/hierarchy2"/>
    <dgm:cxn modelId="{418D7CE2-F426-43A4-8FFA-1708FB078026}" type="presParOf" srcId="{D7112EF2-AC43-4FEC-B105-065ED2EE4AA8}" destId="{FA01DB2C-F710-48C0-9DF0-CCD8435C91CD}" srcOrd="1" destOrd="0" presId="urn:microsoft.com/office/officeart/2005/8/layout/hierarchy2"/>
    <dgm:cxn modelId="{A98F966E-4F47-45B6-847E-52537AEB3505}" type="presParOf" srcId="{FA01DB2C-F710-48C0-9DF0-CCD8435C91CD}" destId="{0CD89DA9-BE61-4959-9E95-CE279C1D609E}" srcOrd="0" destOrd="0" presId="urn:microsoft.com/office/officeart/2005/8/layout/hierarchy2"/>
    <dgm:cxn modelId="{AD0FBDCD-08CB-4A3C-A675-1991CE028B1D}" type="presParOf" srcId="{FA01DB2C-F710-48C0-9DF0-CCD8435C91CD}" destId="{6403492F-D036-4C33-86EE-94AEF2B43070}" srcOrd="1" destOrd="0" presId="urn:microsoft.com/office/officeart/2005/8/layout/hierarchy2"/>
    <dgm:cxn modelId="{DE4FAEBD-E96A-41ED-9C62-EA5A49BE2A44}" type="presParOf" srcId="{6403492F-D036-4C33-86EE-94AEF2B43070}" destId="{6479A01E-97D1-461D-8411-8244CFB168FD}" srcOrd="0" destOrd="0" presId="urn:microsoft.com/office/officeart/2005/8/layout/hierarchy2"/>
    <dgm:cxn modelId="{16C5F04D-67A7-435A-AE12-3C72A8C2550B}" type="presParOf" srcId="{6479A01E-97D1-461D-8411-8244CFB168FD}" destId="{ABA6368A-A3DD-43CA-8F8C-4FFDFA788E4D}" srcOrd="0" destOrd="0" presId="urn:microsoft.com/office/officeart/2005/8/layout/hierarchy2"/>
    <dgm:cxn modelId="{2B7FCF5E-AE27-46E3-93EF-30141EC9EF3D}" type="presParOf" srcId="{6403492F-D036-4C33-86EE-94AEF2B43070}" destId="{69F79882-4E99-4AD2-81C4-738435525515}" srcOrd="1" destOrd="0" presId="urn:microsoft.com/office/officeart/2005/8/layout/hierarchy2"/>
    <dgm:cxn modelId="{C7081D72-C257-47EB-AAE1-02A2351763BE}" type="presParOf" srcId="{69F79882-4E99-4AD2-81C4-738435525515}" destId="{87D1A708-0C7D-476A-8951-1C89AC85386C}" srcOrd="0" destOrd="0" presId="urn:microsoft.com/office/officeart/2005/8/layout/hierarchy2"/>
    <dgm:cxn modelId="{F43B7FBD-02BB-4CA9-8216-C12E4CDCEA81}" type="presParOf" srcId="{69F79882-4E99-4AD2-81C4-738435525515}" destId="{A9812DFF-C309-4D69-9429-CD353861E091}" srcOrd="1" destOrd="0" presId="urn:microsoft.com/office/officeart/2005/8/layout/hierarchy2"/>
    <dgm:cxn modelId="{B5DB26E0-C2B9-4B92-91E0-5B9FE6E507AE}" type="presParOf" srcId="{A9812DFF-C309-4D69-9429-CD353861E091}" destId="{86D079BE-9ADA-406F-949C-6D0AEFC007F5}" srcOrd="0" destOrd="0" presId="urn:microsoft.com/office/officeart/2005/8/layout/hierarchy2"/>
    <dgm:cxn modelId="{D4E9B27A-7D02-426B-9A76-81ABA33C0506}" type="presParOf" srcId="{86D079BE-9ADA-406F-949C-6D0AEFC007F5}" destId="{D8B62393-9CAB-42A4-A0FE-AE435F5A42DD}" srcOrd="0" destOrd="0" presId="urn:microsoft.com/office/officeart/2005/8/layout/hierarchy2"/>
    <dgm:cxn modelId="{DB943808-60AB-400A-A27D-13867CBD20DB}" type="presParOf" srcId="{A9812DFF-C309-4D69-9429-CD353861E091}" destId="{2B12D7FF-AC23-4D5A-A530-675D747A0B60}" srcOrd="1" destOrd="0" presId="urn:microsoft.com/office/officeart/2005/8/layout/hierarchy2"/>
    <dgm:cxn modelId="{A9E0266C-6B77-487A-BDCF-D6882DAC2171}" type="presParOf" srcId="{2B12D7FF-AC23-4D5A-A530-675D747A0B60}" destId="{3E1E34EA-3A9B-4114-B940-FDA005DAEA96}" srcOrd="0" destOrd="0" presId="urn:microsoft.com/office/officeart/2005/8/layout/hierarchy2"/>
    <dgm:cxn modelId="{2D60916B-B949-4A57-A908-45BE171CC47F}" type="presParOf" srcId="{2B12D7FF-AC23-4D5A-A530-675D747A0B60}" destId="{B2A56C6F-3084-4536-8013-2F69004305F7}" srcOrd="1" destOrd="0" presId="urn:microsoft.com/office/officeart/2005/8/layout/hierarchy2"/>
    <dgm:cxn modelId="{423DC20C-13DC-4A62-AFE4-92320CEE9A24}" type="presParOf" srcId="{A9812DFF-C309-4D69-9429-CD353861E091}" destId="{234F2AA9-D518-40DA-BDE6-C6DD77804F52}" srcOrd="2" destOrd="0" presId="urn:microsoft.com/office/officeart/2005/8/layout/hierarchy2"/>
    <dgm:cxn modelId="{0264292A-749C-49D1-A19C-E4ED2B3E5680}" type="presParOf" srcId="{234F2AA9-D518-40DA-BDE6-C6DD77804F52}" destId="{886FE75A-3411-4B45-8F6E-18E6C39BDC0C}" srcOrd="0" destOrd="0" presId="urn:microsoft.com/office/officeart/2005/8/layout/hierarchy2"/>
    <dgm:cxn modelId="{FACE78B0-01AB-4D0A-AD95-8920AE776B02}" type="presParOf" srcId="{A9812DFF-C309-4D69-9429-CD353861E091}" destId="{EC6A0134-EAFF-4213-B13B-55544AF8AB79}" srcOrd="3" destOrd="0" presId="urn:microsoft.com/office/officeart/2005/8/layout/hierarchy2"/>
    <dgm:cxn modelId="{5AB987F8-A7E6-4DFB-BE2F-2117999265DB}" type="presParOf" srcId="{EC6A0134-EAFF-4213-B13B-55544AF8AB79}" destId="{53D53085-D11E-4642-85C6-CB69A9996408}" srcOrd="0" destOrd="0" presId="urn:microsoft.com/office/officeart/2005/8/layout/hierarchy2"/>
    <dgm:cxn modelId="{3F3313DD-AD9A-460D-A5E2-A70527CFBFC6}" type="presParOf" srcId="{EC6A0134-EAFF-4213-B13B-55544AF8AB79}" destId="{119D0756-0EB7-47BD-938D-CB966449DF15}" srcOrd="1" destOrd="0" presId="urn:microsoft.com/office/officeart/2005/8/layout/hierarchy2"/>
    <dgm:cxn modelId="{707886C4-5D18-4DB3-B4F0-CE8BCD1C3F97}" type="presParOf" srcId="{6403492F-D036-4C33-86EE-94AEF2B43070}" destId="{E6BC7D18-08AE-4CAB-9F47-06486FF1E561}" srcOrd="2" destOrd="0" presId="urn:microsoft.com/office/officeart/2005/8/layout/hierarchy2"/>
    <dgm:cxn modelId="{53EF8437-B398-45C1-B94E-FBE44F3552F3}" type="presParOf" srcId="{E6BC7D18-08AE-4CAB-9F47-06486FF1E561}" destId="{BA94C228-0633-4D01-B0E0-42D668174484}" srcOrd="0" destOrd="0" presId="urn:microsoft.com/office/officeart/2005/8/layout/hierarchy2"/>
    <dgm:cxn modelId="{EFC7D54F-6FFD-4BE6-BC5F-6923D50CFE09}" type="presParOf" srcId="{6403492F-D036-4C33-86EE-94AEF2B43070}" destId="{C70811B1-B8E6-4E5B-9ECD-05416FD69F70}" srcOrd="3" destOrd="0" presId="urn:microsoft.com/office/officeart/2005/8/layout/hierarchy2"/>
    <dgm:cxn modelId="{54B1EBDB-BEBD-4377-B2B4-7972ED7CEAC9}" type="presParOf" srcId="{C70811B1-B8E6-4E5B-9ECD-05416FD69F70}" destId="{7127A1DE-E411-4328-BE04-3CE253E898CC}" srcOrd="0" destOrd="0" presId="urn:microsoft.com/office/officeart/2005/8/layout/hierarchy2"/>
    <dgm:cxn modelId="{A6728712-70EF-4B0A-B411-E41E3FE54425}" type="presParOf" srcId="{C70811B1-B8E6-4E5B-9ECD-05416FD69F70}" destId="{ED307FF5-B1B8-4F39-8F6C-2F3B54F073B2}" srcOrd="1" destOrd="0" presId="urn:microsoft.com/office/officeart/2005/8/layout/hierarchy2"/>
    <dgm:cxn modelId="{601E6979-F6B4-44BD-9E23-9081AFBBCCE9}" type="presParOf" srcId="{ED307FF5-B1B8-4F39-8F6C-2F3B54F073B2}" destId="{B36783F6-7C3B-4371-94AF-1CB5A2171162}" srcOrd="0" destOrd="0" presId="urn:microsoft.com/office/officeart/2005/8/layout/hierarchy2"/>
    <dgm:cxn modelId="{C4E81D99-D43D-4FAA-A93D-4BD6BC9B8B36}" type="presParOf" srcId="{B36783F6-7C3B-4371-94AF-1CB5A2171162}" destId="{9463CA9C-FDF1-4598-BF0D-7687DDE965CA}" srcOrd="0" destOrd="0" presId="urn:microsoft.com/office/officeart/2005/8/layout/hierarchy2"/>
    <dgm:cxn modelId="{CEABE4C2-B80D-49EB-BD4D-71D87564E130}" type="presParOf" srcId="{ED307FF5-B1B8-4F39-8F6C-2F3B54F073B2}" destId="{6306B363-53D1-49BE-B1EF-B13BDBEA086E}" srcOrd="1" destOrd="0" presId="urn:microsoft.com/office/officeart/2005/8/layout/hierarchy2"/>
    <dgm:cxn modelId="{9CB07A33-678D-4F02-B6DA-089A06728F2B}" type="presParOf" srcId="{6306B363-53D1-49BE-B1EF-B13BDBEA086E}" destId="{3CEB146D-A6F4-4144-85F1-23F4723B57F3}" srcOrd="0" destOrd="0" presId="urn:microsoft.com/office/officeart/2005/8/layout/hierarchy2"/>
    <dgm:cxn modelId="{03E06D3B-7105-4641-B5CF-BDB307FFA21B}" type="presParOf" srcId="{6306B363-53D1-49BE-B1EF-B13BDBEA086E}" destId="{D6FFB808-02FB-402E-96A2-195F79D37BD3}" srcOrd="1" destOrd="0" presId="urn:microsoft.com/office/officeart/2005/8/layout/hierarchy2"/>
    <dgm:cxn modelId="{D4266C1E-FC9F-4588-B5A1-8F38CDA585A2}" type="presParOf" srcId="{ED307FF5-B1B8-4F39-8F6C-2F3B54F073B2}" destId="{8D98E9EB-D2CB-4F10-A3C2-B5A52912A871}" srcOrd="2" destOrd="0" presId="urn:microsoft.com/office/officeart/2005/8/layout/hierarchy2"/>
    <dgm:cxn modelId="{DB914830-E419-4DC0-BCB7-E1A8307A21EB}" type="presParOf" srcId="{8D98E9EB-D2CB-4F10-A3C2-B5A52912A871}" destId="{B7114CEA-0BCA-45E9-A0BB-5E7F1223948A}" srcOrd="0" destOrd="0" presId="urn:microsoft.com/office/officeart/2005/8/layout/hierarchy2"/>
    <dgm:cxn modelId="{0B48D049-A81A-4A8E-864D-B448BA8656B2}" type="presParOf" srcId="{ED307FF5-B1B8-4F39-8F6C-2F3B54F073B2}" destId="{D655A298-D62F-44C1-AC47-93A2FCEB4E21}" srcOrd="3" destOrd="0" presId="urn:microsoft.com/office/officeart/2005/8/layout/hierarchy2"/>
    <dgm:cxn modelId="{59FF30ED-37A4-45FB-B866-D48A1FAD4B3A}" type="presParOf" srcId="{D655A298-D62F-44C1-AC47-93A2FCEB4E21}" destId="{3B6EE327-D35F-440C-A238-D422528707A7}" srcOrd="0" destOrd="0" presId="urn:microsoft.com/office/officeart/2005/8/layout/hierarchy2"/>
    <dgm:cxn modelId="{7E69F995-8F96-403E-AB10-4D6EA27E2DF9}" type="presParOf" srcId="{D655A298-D62F-44C1-AC47-93A2FCEB4E21}" destId="{46879F11-765D-4BD2-A3DA-9106E3B5FDEE}" srcOrd="1" destOrd="0" presId="urn:microsoft.com/office/officeart/2005/8/layout/hierarchy2"/>
    <dgm:cxn modelId="{31FD1BD4-209F-4A41-B4BF-4F2B03ED25AA}" type="presParOf" srcId="{D7112EF2-AC43-4FEC-B105-065ED2EE4AA8}" destId="{294D196D-1654-4323-87E7-4A390F221933}" srcOrd="2" destOrd="0" presId="urn:microsoft.com/office/officeart/2005/8/layout/hierarchy2"/>
    <dgm:cxn modelId="{41006457-96B3-4B16-B32D-DA83BE0D3F6E}" type="presParOf" srcId="{294D196D-1654-4323-87E7-4A390F221933}" destId="{C79FE3FB-8077-4BF3-96A4-072BBBCDF2BE}" srcOrd="0" destOrd="0" presId="urn:microsoft.com/office/officeart/2005/8/layout/hierarchy2"/>
    <dgm:cxn modelId="{43F1D337-F6F1-4679-8378-FA8574B3429B}" type="presParOf" srcId="{D7112EF2-AC43-4FEC-B105-065ED2EE4AA8}" destId="{A75268F6-4DF0-4A96-BD53-8705B3D0E561}" srcOrd="3" destOrd="0" presId="urn:microsoft.com/office/officeart/2005/8/layout/hierarchy2"/>
    <dgm:cxn modelId="{5DA55A15-9DB5-4E19-AA95-5C78ABD51013}" type="presParOf" srcId="{A75268F6-4DF0-4A96-BD53-8705B3D0E561}" destId="{88DBAA4B-7583-42AC-AF6C-E283AB385F72}" srcOrd="0" destOrd="0" presId="urn:microsoft.com/office/officeart/2005/8/layout/hierarchy2"/>
    <dgm:cxn modelId="{4D30DC4D-AC0F-4FF3-8333-D02BA5C871FF}" type="presParOf" srcId="{A75268F6-4DF0-4A96-BD53-8705B3D0E561}" destId="{472C98AF-C6F8-44D3-B921-83909F00EF62}" srcOrd="1" destOrd="0" presId="urn:microsoft.com/office/officeart/2005/8/layout/hierarchy2"/>
    <dgm:cxn modelId="{A3D7EF58-7DBB-4CAA-B27D-E8C20A2F8042}" type="presParOf" srcId="{472C98AF-C6F8-44D3-B921-83909F00EF62}" destId="{C79A75F1-DA3C-4A66-810A-001EACA4ACB4}" srcOrd="0" destOrd="0" presId="urn:microsoft.com/office/officeart/2005/8/layout/hierarchy2"/>
    <dgm:cxn modelId="{2B6C72AB-BFC8-4855-B88C-9C685E9221E8}" type="presParOf" srcId="{C79A75F1-DA3C-4A66-810A-001EACA4ACB4}" destId="{9919B664-C148-4D15-A806-7AD18BFA60B3}" srcOrd="0" destOrd="0" presId="urn:microsoft.com/office/officeart/2005/8/layout/hierarchy2"/>
    <dgm:cxn modelId="{BB5405B1-F77B-4CC6-BB4A-CF56CCC2BF21}" type="presParOf" srcId="{472C98AF-C6F8-44D3-B921-83909F00EF62}" destId="{A0B0A25C-0FEA-4955-B66D-12EB97F0B72A}" srcOrd="1" destOrd="0" presId="urn:microsoft.com/office/officeart/2005/8/layout/hierarchy2"/>
    <dgm:cxn modelId="{3ACA4BC8-E9EE-42A8-857C-C1D90BCFAC7A}" type="presParOf" srcId="{A0B0A25C-0FEA-4955-B66D-12EB97F0B72A}" destId="{DEF7BE01-A706-4807-BC4A-295CC972301A}" srcOrd="0" destOrd="0" presId="urn:microsoft.com/office/officeart/2005/8/layout/hierarchy2"/>
    <dgm:cxn modelId="{57C20E69-9797-4B3F-B5AD-4012AE26E072}" type="presParOf" srcId="{A0B0A25C-0FEA-4955-B66D-12EB97F0B72A}" destId="{03E16C77-4F0B-4BE3-A6B7-6627D08CEF0E}" srcOrd="1" destOrd="0" presId="urn:microsoft.com/office/officeart/2005/8/layout/hierarchy2"/>
    <dgm:cxn modelId="{4B658F2F-A1A8-4510-9ED2-F4511967CF5F}" type="presParOf" srcId="{03E16C77-4F0B-4BE3-A6B7-6627D08CEF0E}" destId="{4F7B85DD-2224-45A6-AFE0-14FFA76DC4DA}" srcOrd="0" destOrd="0" presId="urn:microsoft.com/office/officeart/2005/8/layout/hierarchy2"/>
    <dgm:cxn modelId="{D12B0C01-CB30-44C9-8E4D-DAA7D18BDDBE}" type="presParOf" srcId="{4F7B85DD-2224-45A6-AFE0-14FFA76DC4DA}" destId="{3FB6DCE6-503A-4FD9-B2DB-762C64DDBBE7}" srcOrd="0" destOrd="0" presId="urn:microsoft.com/office/officeart/2005/8/layout/hierarchy2"/>
    <dgm:cxn modelId="{78420094-9899-445A-9666-D456781236FD}" type="presParOf" srcId="{03E16C77-4F0B-4BE3-A6B7-6627D08CEF0E}" destId="{5A276FF5-8045-48A2-BBDF-A7420C944FC1}" srcOrd="1" destOrd="0" presId="urn:microsoft.com/office/officeart/2005/8/layout/hierarchy2"/>
    <dgm:cxn modelId="{C57BDB57-9756-41F7-96B1-FCD4074BA480}" type="presParOf" srcId="{5A276FF5-8045-48A2-BBDF-A7420C944FC1}" destId="{B729B8C4-5541-49C1-871A-95A16752B5C6}" srcOrd="0" destOrd="0" presId="urn:microsoft.com/office/officeart/2005/8/layout/hierarchy2"/>
    <dgm:cxn modelId="{81988558-DFC7-4FF4-A7DE-9E2A5683D7E7}" type="presParOf" srcId="{5A276FF5-8045-48A2-BBDF-A7420C944FC1}" destId="{2B0A4318-9036-4CD8-A140-43D13F5A1C78}" srcOrd="1" destOrd="0" presId="urn:microsoft.com/office/officeart/2005/8/layout/hierarchy2"/>
    <dgm:cxn modelId="{5AE2DAE4-075C-4F06-8AAE-88B63817458B}" type="presParOf" srcId="{03E16C77-4F0B-4BE3-A6B7-6627D08CEF0E}" destId="{B78F4634-536C-42CD-919A-9E2FE19E9DF0}" srcOrd="2" destOrd="0" presId="urn:microsoft.com/office/officeart/2005/8/layout/hierarchy2"/>
    <dgm:cxn modelId="{50D45E13-520F-4269-9C94-C6EFCD7D5AC7}" type="presParOf" srcId="{B78F4634-536C-42CD-919A-9E2FE19E9DF0}" destId="{8069DA25-6655-4A83-974E-7EECB86D53E3}" srcOrd="0" destOrd="0" presId="urn:microsoft.com/office/officeart/2005/8/layout/hierarchy2"/>
    <dgm:cxn modelId="{8472BE31-08BD-40B2-83C9-34DE77A38672}" type="presParOf" srcId="{03E16C77-4F0B-4BE3-A6B7-6627D08CEF0E}" destId="{063D9A73-EE64-4B85-A8C1-9CE409D0BEBA}" srcOrd="3" destOrd="0" presId="urn:microsoft.com/office/officeart/2005/8/layout/hierarchy2"/>
    <dgm:cxn modelId="{C14BBA74-CB71-4663-AED2-BE6A9A21213E}" type="presParOf" srcId="{063D9A73-EE64-4B85-A8C1-9CE409D0BEBA}" destId="{18A191AC-2626-41B4-AB4D-2C217D37B482}" srcOrd="0" destOrd="0" presId="urn:microsoft.com/office/officeart/2005/8/layout/hierarchy2"/>
    <dgm:cxn modelId="{6E158B00-758F-400D-9D27-3E354539D047}" type="presParOf" srcId="{063D9A73-EE64-4B85-A8C1-9CE409D0BEBA}" destId="{6E722336-0904-4B38-B55C-40BB0A79BD44}" srcOrd="1" destOrd="0" presId="urn:microsoft.com/office/officeart/2005/8/layout/hierarchy2"/>
    <dgm:cxn modelId="{1B873CC6-B48B-48D3-9F5B-343710621A9D}" type="presParOf" srcId="{472C98AF-C6F8-44D3-B921-83909F00EF62}" destId="{C4B2E714-7FAC-4AC0-B488-B15DF689203F}" srcOrd="2" destOrd="0" presId="urn:microsoft.com/office/officeart/2005/8/layout/hierarchy2"/>
    <dgm:cxn modelId="{FE88AEE2-0FAF-4CE7-A3C1-6C34F1811D2B}" type="presParOf" srcId="{C4B2E714-7FAC-4AC0-B488-B15DF689203F}" destId="{DB0D8F09-B839-4C24-B712-B281CE122424}" srcOrd="0" destOrd="0" presId="urn:microsoft.com/office/officeart/2005/8/layout/hierarchy2"/>
    <dgm:cxn modelId="{A9FA83FA-6458-4543-8F41-924819C8D7F8}" type="presParOf" srcId="{472C98AF-C6F8-44D3-B921-83909F00EF62}" destId="{6097D8BE-C27F-4A5D-921F-992D8708EE78}" srcOrd="3" destOrd="0" presId="urn:microsoft.com/office/officeart/2005/8/layout/hierarchy2"/>
    <dgm:cxn modelId="{2A33C23F-7F4E-40EE-A6AB-97B96A15DBC2}" type="presParOf" srcId="{6097D8BE-C27F-4A5D-921F-992D8708EE78}" destId="{EA5F9872-A8A2-456A-83E5-90110EF094D4}" srcOrd="0" destOrd="0" presId="urn:microsoft.com/office/officeart/2005/8/layout/hierarchy2"/>
    <dgm:cxn modelId="{A5B98803-61B4-4385-88EF-396391A8B581}" type="presParOf" srcId="{6097D8BE-C27F-4A5D-921F-992D8708EE78}" destId="{AB4A8633-245F-4AF3-9F0B-70AE5DE4327F}" srcOrd="1" destOrd="0" presId="urn:microsoft.com/office/officeart/2005/8/layout/hierarchy2"/>
    <dgm:cxn modelId="{9D938D0D-CC00-420C-8758-24AB521F878B}" type="presParOf" srcId="{AB4A8633-245F-4AF3-9F0B-70AE5DE4327F}" destId="{24C43558-A154-456C-B3B8-C27D538E2198}" srcOrd="0" destOrd="0" presId="urn:microsoft.com/office/officeart/2005/8/layout/hierarchy2"/>
    <dgm:cxn modelId="{FC4E6E83-AA01-494E-9794-779193675C89}" type="presParOf" srcId="{24C43558-A154-456C-B3B8-C27D538E2198}" destId="{5CED661F-293A-40CD-BEFC-98E6B2683A11}" srcOrd="0" destOrd="0" presId="urn:microsoft.com/office/officeart/2005/8/layout/hierarchy2"/>
    <dgm:cxn modelId="{22C59D78-28EA-4FF7-B3DF-22CA912FD820}" type="presParOf" srcId="{AB4A8633-245F-4AF3-9F0B-70AE5DE4327F}" destId="{049E1E9A-5C15-4EAA-8548-3D2C77B29808}" srcOrd="1" destOrd="0" presId="urn:microsoft.com/office/officeart/2005/8/layout/hierarchy2"/>
    <dgm:cxn modelId="{BF32521A-F60F-4490-96DC-92C4642885F7}" type="presParOf" srcId="{049E1E9A-5C15-4EAA-8548-3D2C77B29808}" destId="{7A7060C7-904E-4267-8C2F-E6F3960C6739}" srcOrd="0" destOrd="0" presId="urn:microsoft.com/office/officeart/2005/8/layout/hierarchy2"/>
    <dgm:cxn modelId="{E573DC1D-41D6-4659-B9F2-639D1A3BE7B5}" type="presParOf" srcId="{049E1E9A-5C15-4EAA-8548-3D2C77B29808}" destId="{2133B417-230A-4577-BF58-F21B1B60FA49}" srcOrd="1" destOrd="0" presId="urn:microsoft.com/office/officeart/2005/8/layout/hierarchy2"/>
    <dgm:cxn modelId="{B225F7B0-CE24-4AD5-B767-207A580A3472}" type="presParOf" srcId="{AB4A8633-245F-4AF3-9F0B-70AE5DE4327F}" destId="{28AF83F8-E5BA-401C-9D5D-3E7466009DD2}" srcOrd="2" destOrd="0" presId="urn:microsoft.com/office/officeart/2005/8/layout/hierarchy2"/>
    <dgm:cxn modelId="{BF13CB1F-049F-42AC-AA01-9A03038C173E}" type="presParOf" srcId="{28AF83F8-E5BA-401C-9D5D-3E7466009DD2}" destId="{C3CB513D-EB4C-446B-A5E1-E90D73F7997F}" srcOrd="0" destOrd="0" presId="urn:microsoft.com/office/officeart/2005/8/layout/hierarchy2"/>
    <dgm:cxn modelId="{1AB6272F-641B-4443-BD52-3A624D7C0E59}" type="presParOf" srcId="{AB4A8633-245F-4AF3-9F0B-70AE5DE4327F}" destId="{AFC9DB0B-EC6F-495F-B0AF-968510F5299E}" srcOrd="3" destOrd="0" presId="urn:microsoft.com/office/officeart/2005/8/layout/hierarchy2"/>
    <dgm:cxn modelId="{4A8FA0B5-BD7C-4CC3-845F-C4E7F8C1EAD7}" type="presParOf" srcId="{AFC9DB0B-EC6F-495F-B0AF-968510F5299E}" destId="{46C98A40-C8F9-42AC-94E6-83771032A1A3}" srcOrd="0" destOrd="0" presId="urn:microsoft.com/office/officeart/2005/8/layout/hierarchy2"/>
    <dgm:cxn modelId="{BED2EE6B-698E-4DFB-9722-8DB7EC84B8E5}" type="presParOf" srcId="{AFC9DB0B-EC6F-495F-B0AF-968510F5299E}" destId="{598B32C2-EB9F-4AA4-BFC1-EA68E5EDA07E}" srcOrd="1" destOrd="0" presId="urn:microsoft.com/office/officeart/2005/8/layout/hierarchy2"/>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7381D32-AEC5-4A05-BFA0-362B2C9F4790}">
      <dsp:nvSpPr>
        <dsp:cNvPr id="0" name=""/>
        <dsp:cNvSpPr/>
      </dsp:nvSpPr>
      <dsp:spPr>
        <a:xfrm>
          <a:off x="65524" y="0"/>
          <a:ext cx="3323262" cy="1661631"/>
        </a:xfrm>
        <a:prstGeom prst="roundRect">
          <a:avLst>
            <a:gd name="adj" fmla="val 10000"/>
          </a:avLst>
        </a:prstGeom>
        <a:solidFill>
          <a:schemeClr val="dk2">
            <a:hueOff val="0"/>
            <a:satOff val="0"/>
            <a:lumOff val="0"/>
            <a:alphaOff val="0"/>
          </a:schemeClr>
        </a:solidFill>
        <a:ln w="15875"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3655" tIns="33655" rIns="33655" bIns="33655" numCol="1" spcCol="1270" anchor="ctr" anchorCtr="0">
          <a:noAutofit/>
        </a:bodyPr>
        <a:lstStyle/>
        <a:p>
          <a:pPr marL="0" lvl="0" indent="0" algn="ctr" defTabSz="2355850">
            <a:lnSpc>
              <a:spcPct val="90000"/>
            </a:lnSpc>
            <a:spcBef>
              <a:spcPct val="0"/>
            </a:spcBef>
            <a:spcAft>
              <a:spcPct val="35000"/>
            </a:spcAft>
            <a:buNone/>
          </a:pPr>
          <a:r>
            <a:rPr lang="en-US" sz="5300" b="1" kern="1200" dirty="0"/>
            <a:t>Laura D Chovan</a:t>
          </a:r>
        </a:p>
      </dsp:txBody>
      <dsp:txXfrm>
        <a:off x="114192" y="48668"/>
        <a:ext cx="3225926" cy="1564295"/>
      </dsp:txXfrm>
    </dsp:sp>
    <dsp:sp modelId="{6F861DDC-84C2-4A2A-B8C4-422F93BE918F}">
      <dsp:nvSpPr>
        <dsp:cNvPr id="0" name=""/>
        <dsp:cNvSpPr/>
      </dsp:nvSpPr>
      <dsp:spPr>
        <a:xfrm>
          <a:off x="85397" y="1913555"/>
          <a:ext cx="3323262" cy="1661631"/>
        </a:xfrm>
        <a:prstGeom prst="roundRect">
          <a:avLst>
            <a:gd name="adj" fmla="val 10000"/>
          </a:avLst>
        </a:prstGeom>
        <a:solidFill>
          <a:schemeClr val="dk2">
            <a:hueOff val="0"/>
            <a:satOff val="0"/>
            <a:lumOff val="0"/>
            <a:alphaOff val="0"/>
          </a:schemeClr>
        </a:solidFill>
        <a:ln w="15875"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3655" tIns="33655" rIns="33655" bIns="33655" numCol="1" spcCol="1270" anchor="ctr" anchorCtr="0">
          <a:noAutofit/>
        </a:bodyPr>
        <a:lstStyle/>
        <a:p>
          <a:pPr marL="0" lvl="0" indent="0" algn="ctr" defTabSz="2355850">
            <a:lnSpc>
              <a:spcPct val="90000"/>
            </a:lnSpc>
            <a:spcBef>
              <a:spcPct val="0"/>
            </a:spcBef>
            <a:spcAft>
              <a:spcPct val="35000"/>
            </a:spcAft>
            <a:buNone/>
          </a:pPr>
          <a:r>
            <a:rPr lang="en-US" sz="5300" b="1" kern="1200" dirty="0"/>
            <a:t>John D Chovan</a:t>
          </a:r>
        </a:p>
      </dsp:txBody>
      <dsp:txXfrm>
        <a:off x="134065" y="1962223"/>
        <a:ext cx="3225926" cy="1564295"/>
      </dsp:txXfrm>
    </dsp:sp>
    <dsp:sp modelId="{F34D09A5-A28B-4BB6-9BE9-24F7B45823FA}">
      <dsp:nvSpPr>
        <dsp:cNvPr id="0" name=""/>
        <dsp:cNvSpPr/>
      </dsp:nvSpPr>
      <dsp:spPr>
        <a:xfrm rot="19457599">
          <a:off x="3254790" y="2239406"/>
          <a:ext cx="1637044" cy="54492"/>
        </a:xfrm>
        <a:custGeom>
          <a:avLst/>
          <a:gdLst/>
          <a:ahLst/>
          <a:cxnLst/>
          <a:rect l="0" t="0" r="0" b="0"/>
          <a:pathLst>
            <a:path>
              <a:moveTo>
                <a:pt x="0" y="27246"/>
              </a:moveTo>
              <a:lnTo>
                <a:pt x="1637044" y="27246"/>
              </a:lnTo>
            </a:path>
          </a:pathLst>
        </a:custGeom>
        <a:noFill/>
        <a:ln w="15875" cap="flat" cmpd="sng" algn="ctr">
          <a:solidFill>
            <a:schemeClr val="dk2">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b="1" kern="1200"/>
        </a:p>
      </dsp:txBody>
      <dsp:txXfrm>
        <a:off x="4032386" y="2225726"/>
        <a:ext cx="81852" cy="81852"/>
      </dsp:txXfrm>
    </dsp:sp>
    <dsp:sp modelId="{0CD89DA9-BE61-4959-9E95-CE279C1D609E}">
      <dsp:nvSpPr>
        <dsp:cNvPr id="0" name=""/>
        <dsp:cNvSpPr/>
      </dsp:nvSpPr>
      <dsp:spPr>
        <a:xfrm>
          <a:off x="4737964" y="958117"/>
          <a:ext cx="3323262" cy="1661631"/>
        </a:xfrm>
        <a:prstGeom prst="roundRect">
          <a:avLst>
            <a:gd name="adj" fmla="val 10000"/>
          </a:avLst>
        </a:prstGeom>
        <a:solidFill>
          <a:schemeClr val="dk2">
            <a:hueOff val="0"/>
            <a:satOff val="0"/>
            <a:lumOff val="0"/>
            <a:alphaOff val="0"/>
          </a:schemeClr>
        </a:solidFill>
        <a:ln w="15875"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3655" tIns="33655" rIns="33655" bIns="33655" numCol="1" spcCol="1270" anchor="ctr" anchorCtr="0">
          <a:noAutofit/>
        </a:bodyPr>
        <a:lstStyle/>
        <a:p>
          <a:pPr marL="0" lvl="0" indent="0" algn="ctr" defTabSz="2355850">
            <a:lnSpc>
              <a:spcPct val="90000"/>
            </a:lnSpc>
            <a:spcBef>
              <a:spcPct val="0"/>
            </a:spcBef>
            <a:spcAft>
              <a:spcPct val="35000"/>
            </a:spcAft>
            <a:buNone/>
          </a:pPr>
          <a:r>
            <a:rPr lang="en-US" sz="5300" b="1" kern="1200" dirty="0"/>
            <a:t>John Chovan Jr.</a:t>
          </a:r>
        </a:p>
      </dsp:txBody>
      <dsp:txXfrm>
        <a:off x="4786632" y="1006785"/>
        <a:ext cx="3225926" cy="1564295"/>
      </dsp:txXfrm>
    </dsp:sp>
    <dsp:sp modelId="{294D196D-1654-4323-87E7-4A390F221933}">
      <dsp:nvSpPr>
        <dsp:cNvPr id="0" name=""/>
        <dsp:cNvSpPr/>
      </dsp:nvSpPr>
      <dsp:spPr>
        <a:xfrm rot="2142401">
          <a:off x="3254790" y="3194844"/>
          <a:ext cx="1637044" cy="54492"/>
        </a:xfrm>
        <a:custGeom>
          <a:avLst/>
          <a:gdLst/>
          <a:ahLst/>
          <a:cxnLst/>
          <a:rect l="0" t="0" r="0" b="0"/>
          <a:pathLst>
            <a:path>
              <a:moveTo>
                <a:pt x="0" y="27246"/>
              </a:moveTo>
              <a:lnTo>
                <a:pt x="1637044" y="27246"/>
              </a:lnTo>
            </a:path>
          </a:pathLst>
        </a:custGeom>
        <a:noFill/>
        <a:ln w="15875" cap="flat" cmpd="sng" algn="ctr">
          <a:solidFill>
            <a:schemeClr val="dk2">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b="1" kern="1200"/>
        </a:p>
      </dsp:txBody>
      <dsp:txXfrm>
        <a:off x="4032386" y="3181164"/>
        <a:ext cx="81852" cy="81852"/>
      </dsp:txXfrm>
    </dsp:sp>
    <dsp:sp modelId="{88DBAA4B-7583-42AC-AF6C-E283AB385F72}">
      <dsp:nvSpPr>
        <dsp:cNvPr id="0" name=""/>
        <dsp:cNvSpPr/>
      </dsp:nvSpPr>
      <dsp:spPr>
        <a:xfrm>
          <a:off x="4737964" y="2868993"/>
          <a:ext cx="3323262" cy="1661631"/>
        </a:xfrm>
        <a:prstGeom prst="roundRect">
          <a:avLst>
            <a:gd name="adj" fmla="val 10000"/>
          </a:avLst>
        </a:prstGeom>
        <a:solidFill>
          <a:schemeClr val="dk2">
            <a:hueOff val="0"/>
            <a:satOff val="0"/>
            <a:lumOff val="0"/>
            <a:alphaOff val="0"/>
          </a:schemeClr>
        </a:solidFill>
        <a:ln w="15875"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3655" tIns="33655" rIns="33655" bIns="33655" numCol="1" spcCol="1270" anchor="ctr" anchorCtr="0">
          <a:noAutofit/>
        </a:bodyPr>
        <a:lstStyle/>
        <a:p>
          <a:pPr marL="0" lvl="0" indent="0" algn="ctr" defTabSz="2355850">
            <a:lnSpc>
              <a:spcPct val="90000"/>
            </a:lnSpc>
            <a:spcBef>
              <a:spcPct val="0"/>
            </a:spcBef>
            <a:spcAft>
              <a:spcPct val="35000"/>
            </a:spcAft>
            <a:buNone/>
          </a:pPr>
          <a:r>
            <a:rPr lang="en-US" sz="5300" b="1" kern="1200" dirty="0"/>
            <a:t>Esther L Chovan</a:t>
          </a:r>
        </a:p>
      </dsp:txBody>
      <dsp:txXfrm>
        <a:off x="4786632" y="2917661"/>
        <a:ext cx="3225926" cy="1564295"/>
      </dsp:txXfrm>
    </dsp:sp>
    <dsp:sp modelId="{1C5911BD-B5B4-46A1-B2A3-B3A35744BC03}">
      <dsp:nvSpPr>
        <dsp:cNvPr id="0" name=""/>
        <dsp:cNvSpPr/>
      </dsp:nvSpPr>
      <dsp:spPr>
        <a:xfrm>
          <a:off x="85397" y="3824431"/>
          <a:ext cx="3323262" cy="1661631"/>
        </a:xfrm>
        <a:prstGeom prst="roundRect">
          <a:avLst>
            <a:gd name="adj" fmla="val 10000"/>
          </a:avLst>
        </a:prstGeom>
        <a:solidFill>
          <a:schemeClr val="dk2">
            <a:hueOff val="0"/>
            <a:satOff val="0"/>
            <a:lumOff val="0"/>
            <a:alphaOff val="0"/>
          </a:schemeClr>
        </a:solidFill>
        <a:ln w="15875"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3655" tIns="33655" rIns="33655" bIns="33655" numCol="1" spcCol="1270" anchor="ctr" anchorCtr="0">
          <a:noAutofit/>
        </a:bodyPr>
        <a:lstStyle/>
        <a:p>
          <a:pPr marL="0" lvl="0" indent="0" algn="ctr" defTabSz="2355850">
            <a:lnSpc>
              <a:spcPct val="90000"/>
            </a:lnSpc>
            <a:spcBef>
              <a:spcPct val="0"/>
            </a:spcBef>
            <a:spcAft>
              <a:spcPct val="35000"/>
            </a:spcAft>
            <a:buNone/>
          </a:pPr>
          <a:r>
            <a:rPr lang="en-US" sz="5300" b="1" kern="1200" dirty="0"/>
            <a:t>Cheryl A Chovan</a:t>
          </a:r>
        </a:p>
      </dsp:txBody>
      <dsp:txXfrm>
        <a:off x="134065" y="3873099"/>
        <a:ext cx="3225926" cy="1564295"/>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F861DDC-84C2-4A2A-B8C4-422F93BE918F}">
      <dsp:nvSpPr>
        <dsp:cNvPr id="0" name=""/>
        <dsp:cNvSpPr/>
      </dsp:nvSpPr>
      <dsp:spPr>
        <a:xfrm>
          <a:off x="819181" y="2963237"/>
          <a:ext cx="1472062" cy="736031"/>
        </a:xfrm>
        <a:prstGeom prst="roundRect">
          <a:avLst>
            <a:gd name="adj" fmla="val 10000"/>
          </a:avLst>
        </a:prstGeom>
        <a:solidFill>
          <a:schemeClr val="dk2">
            <a:hueOff val="0"/>
            <a:satOff val="0"/>
            <a:lumOff val="0"/>
            <a:alphaOff val="0"/>
          </a:schemeClr>
        </a:solidFill>
        <a:ln w="15875"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en-US" sz="1400" b="1" kern="1200" dirty="0"/>
            <a:t>John D Chovan</a:t>
          </a:r>
        </a:p>
      </dsp:txBody>
      <dsp:txXfrm>
        <a:off x="840739" y="2984795"/>
        <a:ext cx="1428946" cy="692915"/>
      </dsp:txXfrm>
    </dsp:sp>
    <dsp:sp modelId="{F34D09A5-A28B-4BB6-9BE9-24F7B45823FA}">
      <dsp:nvSpPr>
        <dsp:cNvPr id="0" name=""/>
        <dsp:cNvSpPr/>
      </dsp:nvSpPr>
      <dsp:spPr>
        <a:xfrm rot="17350740">
          <a:off x="1689479" y="2474874"/>
          <a:ext cx="1792353" cy="19885"/>
        </a:xfrm>
        <a:custGeom>
          <a:avLst/>
          <a:gdLst/>
          <a:ahLst/>
          <a:cxnLst/>
          <a:rect l="0" t="0" r="0" b="0"/>
          <a:pathLst>
            <a:path>
              <a:moveTo>
                <a:pt x="0" y="9942"/>
              </a:moveTo>
              <a:lnTo>
                <a:pt x="1792353" y="9942"/>
              </a:lnTo>
            </a:path>
          </a:pathLst>
        </a:custGeom>
        <a:noFill/>
        <a:ln w="15875" cap="flat" cmpd="sng" algn="ctr">
          <a:solidFill>
            <a:schemeClr val="dk2">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622300">
            <a:lnSpc>
              <a:spcPct val="90000"/>
            </a:lnSpc>
            <a:spcBef>
              <a:spcPct val="0"/>
            </a:spcBef>
            <a:spcAft>
              <a:spcPct val="35000"/>
            </a:spcAft>
            <a:buNone/>
          </a:pPr>
          <a:endParaRPr lang="en-US" sz="1400" b="1" kern="1200"/>
        </a:p>
      </dsp:txBody>
      <dsp:txXfrm>
        <a:off x="2540847" y="2440008"/>
        <a:ext cx="89617" cy="89617"/>
      </dsp:txXfrm>
    </dsp:sp>
    <dsp:sp modelId="{0CD89DA9-BE61-4959-9E95-CE279C1D609E}">
      <dsp:nvSpPr>
        <dsp:cNvPr id="0" name=""/>
        <dsp:cNvSpPr/>
      </dsp:nvSpPr>
      <dsp:spPr>
        <a:xfrm>
          <a:off x="2880068" y="1270365"/>
          <a:ext cx="1472062" cy="736031"/>
        </a:xfrm>
        <a:prstGeom prst="roundRect">
          <a:avLst>
            <a:gd name="adj" fmla="val 10000"/>
          </a:avLst>
        </a:prstGeom>
        <a:solidFill>
          <a:schemeClr val="dk2">
            <a:hueOff val="0"/>
            <a:satOff val="0"/>
            <a:lumOff val="0"/>
            <a:alphaOff val="0"/>
          </a:schemeClr>
        </a:solidFill>
        <a:ln w="15875"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en-US" sz="1400" b="1" kern="1200" dirty="0"/>
            <a:t>John Chovan Jr.</a:t>
          </a:r>
        </a:p>
      </dsp:txBody>
      <dsp:txXfrm>
        <a:off x="2901626" y="1291923"/>
        <a:ext cx="1428946" cy="692915"/>
      </dsp:txXfrm>
    </dsp:sp>
    <dsp:sp modelId="{6479A01E-97D1-461D-8411-8244CFB168FD}">
      <dsp:nvSpPr>
        <dsp:cNvPr id="0" name=""/>
        <dsp:cNvSpPr/>
      </dsp:nvSpPr>
      <dsp:spPr>
        <a:xfrm rot="18289469">
          <a:off x="4130993" y="1205220"/>
          <a:ext cx="1031100" cy="19885"/>
        </a:xfrm>
        <a:custGeom>
          <a:avLst/>
          <a:gdLst/>
          <a:ahLst/>
          <a:cxnLst/>
          <a:rect l="0" t="0" r="0" b="0"/>
          <a:pathLst>
            <a:path>
              <a:moveTo>
                <a:pt x="0" y="9942"/>
              </a:moveTo>
              <a:lnTo>
                <a:pt x="1031100" y="9942"/>
              </a:lnTo>
            </a:path>
          </a:pathLst>
        </a:custGeom>
        <a:noFill/>
        <a:ln w="15875" cap="flat" cmpd="sng" algn="ctr">
          <a:solidFill>
            <a:schemeClr val="dk2">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622300">
            <a:lnSpc>
              <a:spcPct val="90000"/>
            </a:lnSpc>
            <a:spcBef>
              <a:spcPct val="0"/>
            </a:spcBef>
            <a:spcAft>
              <a:spcPct val="35000"/>
            </a:spcAft>
            <a:buNone/>
          </a:pPr>
          <a:endParaRPr lang="en-US" sz="1400" b="1" kern="1200"/>
        </a:p>
      </dsp:txBody>
      <dsp:txXfrm>
        <a:off x="4620765" y="1189385"/>
        <a:ext cx="51555" cy="51555"/>
      </dsp:txXfrm>
    </dsp:sp>
    <dsp:sp modelId="{87D1A708-0C7D-476A-8951-1C89AC85386C}">
      <dsp:nvSpPr>
        <dsp:cNvPr id="0" name=""/>
        <dsp:cNvSpPr/>
      </dsp:nvSpPr>
      <dsp:spPr>
        <a:xfrm>
          <a:off x="4940955" y="423929"/>
          <a:ext cx="1472062" cy="736031"/>
        </a:xfrm>
        <a:prstGeom prst="roundRect">
          <a:avLst>
            <a:gd name="adj" fmla="val 10000"/>
          </a:avLst>
        </a:prstGeom>
        <a:solidFill>
          <a:schemeClr val="dk2">
            <a:hueOff val="0"/>
            <a:satOff val="0"/>
            <a:lumOff val="0"/>
            <a:alphaOff val="0"/>
          </a:schemeClr>
        </a:solidFill>
        <a:ln w="15875"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en-US" sz="1400" b="1" kern="1200" dirty="0"/>
            <a:t>John Chovan Sr.</a:t>
          </a:r>
        </a:p>
      </dsp:txBody>
      <dsp:txXfrm>
        <a:off x="4962513" y="445487"/>
        <a:ext cx="1428946" cy="692915"/>
      </dsp:txXfrm>
    </dsp:sp>
    <dsp:sp modelId="{86D079BE-9ADA-406F-949C-6D0AEFC007F5}">
      <dsp:nvSpPr>
        <dsp:cNvPr id="0" name=""/>
        <dsp:cNvSpPr/>
      </dsp:nvSpPr>
      <dsp:spPr>
        <a:xfrm rot="19457599">
          <a:off x="6344860" y="570393"/>
          <a:ext cx="725140" cy="19885"/>
        </a:xfrm>
        <a:custGeom>
          <a:avLst/>
          <a:gdLst/>
          <a:ahLst/>
          <a:cxnLst/>
          <a:rect l="0" t="0" r="0" b="0"/>
          <a:pathLst>
            <a:path>
              <a:moveTo>
                <a:pt x="0" y="9942"/>
              </a:moveTo>
              <a:lnTo>
                <a:pt x="725140" y="9942"/>
              </a:lnTo>
            </a:path>
          </a:pathLst>
        </a:custGeom>
        <a:noFill/>
        <a:ln w="15875" cap="flat" cmpd="sng" algn="ctr">
          <a:solidFill>
            <a:schemeClr val="dk2">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622300">
            <a:lnSpc>
              <a:spcPct val="90000"/>
            </a:lnSpc>
            <a:spcBef>
              <a:spcPct val="0"/>
            </a:spcBef>
            <a:spcAft>
              <a:spcPct val="35000"/>
            </a:spcAft>
            <a:buNone/>
          </a:pPr>
          <a:endParaRPr lang="en-US" sz="1400" b="1" kern="1200"/>
        </a:p>
      </dsp:txBody>
      <dsp:txXfrm>
        <a:off x="6689302" y="562207"/>
        <a:ext cx="36257" cy="36257"/>
      </dsp:txXfrm>
    </dsp:sp>
    <dsp:sp modelId="{3E1E34EA-3A9B-4114-B940-FDA005DAEA96}">
      <dsp:nvSpPr>
        <dsp:cNvPr id="0" name=""/>
        <dsp:cNvSpPr/>
      </dsp:nvSpPr>
      <dsp:spPr>
        <a:xfrm>
          <a:off x="7001843" y="711"/>
          <a:ext cx="1472062" cy="736031"/>
        </a:xfrm>
        <a:prstGeom prst="roundRect">
          <a:avLst>
            <a:gd name="adj" fmla="val 10000"/>
          </a:avLst>
        </a:prstGeom>
        <a:solidFill>
          <a:schemeClr val="dk2">
            <a:hueOff val="0"/>
            <a:satOff val="0"/>
            <a:lumOff val="0"/>
            <a:alphaOff val="0"/>
          </a:schemeClr>
        </a:solidFill>
        <a:ln w="15875"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en-US" sz="1400" b="1" kern="1200" dirty="0"/>
            <a:t>Michael Chovan</a:t>
          </a:r>
        </a:p>
      </dsp:txBody>
      <dsp:txXfrm>
        <a:off x="7023401" y="22269"/>
        <a:ext cx="1428946" cy="692915"/>
      </dsp:txXfrm>
    </dsp:sp>
    <dsp:sp modelId="{234F2AA9-D518-40DA-BDE6-C6DD77804F52}">
      <dsp:nvSpPr>
        <dsp:cNvPr id="0" name=""/>
        <dsp:cNvSpPr/>
      </dsp:nvSpPr>
      <dsp:spPr>
        <a:xfrm rot="2142401">
          <a:off x="6344860" y="993611"/>
          <a:ext cx="725140" cy="19885"/>
        </a:xfrm>
        <a:custGeom>
          <a:avLst/>
          <a:gdLst/>
          <a:ahLst/>
          <a:cxnLst/>
          <a:rect l="0" t="0" r="0" b="0"/>
          <a:pathLst>
            <a:path>
              <a:moveTo>
                <a:pt x="0" y="9942"/>
              </a:moveTo>
              <a:lnTo>
                <a:pt x="725140" y="9942"/>
              </a:lnTo>
            </a:path>
          </a:pathLst>
        </a:custGeom>
        <a:noFill/>
        <a:ln w="15875" cap="flat" cmpd="sng" algn="ctr">
          <a:solidFill>
            <a:schemeClr val="dk2">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622300">
            <a:lnSpc>
              <a:spcPct val="90000"/>
            </a:lnSpc>
            <a:spcBef>
              <a:spcPct val="0"/>
            </a:spcBef>
            <a:spcAft>
              <a:spcPct val="35000"/>
            </a:spcAft>
            <a:buNone/>
          </a:pPr>
          <a:endParaRPr lang="en-US" sz="1400" b="1" kern="1200"/>
        </a:p>
      </dsp:txBody>
      <dsp:txXfrm>
        <a:off x="6689302" y="985425"/>
        <a:ext cx="36257" cy="36257"/>
      </dsp:txXfrm>
    </dsp:sp>
    <dsp:sp modelId="{53D53085-D11E-4642-85C6-CB69A9996408}">
      <dsp:nvSpPr>
        <dsp:cNvPr id="0" name=""/>
        <dsp:cNvSpPr/>
      </dsp:nvSpPr>
      <dsp:spPr>
        <a:xfrm>
          <a:off x="7001843" y="847147"/>
          <a:ext cx="1472062" cy="736031"/>
        </a:xfrm>
        <a:prstGeom prst="roundRect">
          <a:avLst>
            <a:gd name="adj" fmla="val 10000"/>
          </a:avLst>
        </a:prstGeom>
        <a:solidFill>
          <a:schemeClr val="dk2">
            <a:hueOff val="0"/>
            <a:satOff val="0"/>
            <a:lumOff val="0"/>
            <a:alphaOff val="0"/>
          </a:schemeClr>
        </a:solidFill>
        <a:ln w="15875"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en-US" sz="1400" b="1" kern="1200" dirty="0"/>
            <a:t>Anna </a:t>
          </a:r>
          <a:r>
            <a:rPr lang="en-US" sz="1400" b="1" kern="1200" dirty="0" err="1"/>
            <a:t>Bozek</a:t>
          </a:r>
          <a:endParaRPr lang="en-US" sz="1400" b="1" kern="1200" dirty="0"/>
        </a:p>
      </dsp:txBody>
      <dsp:txXfrm>
        <a:off x="7023401" y="868705"/>
        <a:ext cx="1428946" cy="692915"/>
      </dsp:txXfrm>
    </dsp:sp>
    <dsp:sp modelId="{E6BC7D18-08AE-4CAB-9F47-06486FF1E561}">
      <dsp:nvSpPr>
        <dsp:cNvPr id="0" name=""/>
        <dsp:cNvSpPr/>
      </dsp:nvSpPr>
      <dsp:spPr>
        <a:xfrm rot="3310531">
          <a:off x="4130993" y="2051656"/>
          <a:ext cx="1031100" cy="19885"/>
        </a:xfrm>
        <a:custGeom>
          <a:avLst/>
          <a:gdLst/>
          <a:ahLst/>
          <a:cxnLst/>
          <a:rect l="0" t="0" r="0" b="0"/>
          <a:pathLst>
            <a:path>
              <a:moveTo>
                <a:pt x="0" y="9942"/>
              </a:moveTo>
              <a:lnTo>
                <a:pt x="1031100" y="9942"/>
              </a:lnTo>
            </a:path>
          </a:pathLst>
        </a:custGeom>
        <a:noFill/>
        <a:ln w="15875" cap="flat" cmpd="sng" algn="ctr">
          <a:solidFill>
            <a:schemeClr val="dk2">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622300">
            <a:lnSpc>
              <a:spcPct val="90000"/>
            </a:lnSpc>
            <a:spcBef>
              <a:spcPct val="0"/>
            </a:spcBef>
            <a:spcAft>
              <a:spcPct val="35000"/>
            </a:spcAft>
            <a:buNone/>
          </a:pPr>
          <a:endParaRPr lang="en-US" sz="1400" b="1" kern="1200"/>
        </a:p>
      </dsp:txBody>
      <dsp:txXfrm>
        <a:off x="4620765" y="2035821"/>
        <a:ext cx="51555" cy="51555"/>
      </dsp:txXfrm>
    </dsp:sp>
    <dsp:sp modelId="{7127A1DE-E411-4328-BE04-3CE253E898CC}">
      <dsp:nvSpPr>
        <dsp:cNvPr id="0" name=""/>
        <dsp:cNvSpPr/>
      </dsp:nvSpPr>
      <dsp:spPr>
        <a:xfrm>
          <a:off x="4940955" y="2116801"/>
          <a:ext cx="1472062" cy="736031"/>
        </a:xfrm>
        <a:prstGeom prst="roundRect">
          <a:avLst>
            <a:gd name="adj" fmla="val 10000"/>
          </a:avLst>
        </a:prstGeom>
        <a:solidFill>
          <a:schemeClr val="dk2">
            <a:hueOff val="0"/>
            <a:satOff val="0"/>
            <a:lumOff val="0"/>
            <a:alphaOff val="0"/>
          </a:schemeClr>
        </a:solidFill>
        <a:ln w="15875"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en-US" sz="1400" b="1" kern="1200" dirty="0"/>
            <a:t>Maria </a:t>
          </a:r>
          <a:r>
            <a:rPr lang="en-US" sz="1400" b="1" kern="1200" dirty="0" err="1"/>
            <a:t>Bala</a:t>
          </a:r>
          <a:r>
            <a:rPr lang="en-US" sz="1400" b="1" kern="1200" dirty="0" err="1">
              <a:latin typeface="Calibri" panose="020F0502020204030204" pitchFamily="34" charset="0"/>
            </a:rPr>
            <a:t>ž</a:t>
          </a:r>
          <a:endParaRPr lang="en-US" sz="1400" b="1" kern="1200" dirty="0"/>
        </a:p>
      </dsp:txBody>
      <dsp:txXfrm>
        <a:off x="4962513" y="2138359"/>
        <a:ext cx="1428946" cy="692915"/>
      </dsp:txXfrm>
    </dsp:sp>
    <dsp:sp modelId="{B36783F6-7C3B-4371-94AF-1CB5A2171162}">
      <dsp:nvSpPr>
        <dsp:cNvPr id="0" name=""/>
        <dsp:cNvSpPr/>
      </dsp:nvSpPr>
      <dsp:spPr>
        <a:xfrm rot="19457599">
          <a:off x="6344860" y="2263265"/>
          <a:ext cx="725140" cy="19885"/>
        </a:xfrm>
        <a:custGeom>
          <a:avLst/>
          <a:gdLst/>
          <a:ahLst/>
          <a:cxnLst/>
          <a:rect l="0" t="0" r="0" b="0"/>
          <a:pathLst>
            <a:path>
              <a:moveTo>
                <a:pt x="0" y="9942"/>
              </a:moveTo>
              <a:lnTo>
                <a:pt x="725140" y="9942"/>
              </a:lnTo>
            </a:path>
          </a:pathLst>
        </a:custGeom>
        <a:noFill/>
        <a:ln w="15875" cap="flat" cmpd="sng" algn="ctr">
          <a:solidFill>
            <a:schemeClr val="dk2">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622300">
            <a:lnSpc>
              <a:spcPct val="90000"/>
            </a:lnSpc>
            <a:spcBef>
              <a:spcPct val="0"/>
            </a:spcBef>
            <a:spcAft>
              <a:spcPct val="35000"/>
            </a:spcAft>
            <a:buNone/>
          </a:pPr>
          <a:endParaRPr lang="en-US" sz="1400" b="1" kern="1200"/>
        </a:p>
      </dsp:txBody>
      <dsp:txXfrm>
        <a:off x="6689302" y="2255079"/>
        <a:ext cx="36257" cy="36257"/>
      </dsp:txXfrm>
    </dsp:sp>
    <dsp:sp modelId="{3CEB146D-A6F4-4144-85F1-23F4723B57F3}">
      <dsp:nvSpPr>
        <dsp:cNvPr id="0" name=""/>
        <dsp:cNvSpPr/>
      </dsp:nvSpPr>
      <dsp:spPr>
        <a:xfrm>
          <a:off x="7001843" y="1693583"/>
          <a:ext cx="1472062" cy="736031"/>
        </a:xfrm>
        <a:prstGeom prst="roundRect">
          <a:avLst>
            <a:gd name="adj" fmla="val 10000"/>
          </a:avLst>
        </a:prstGeom>
        <a:solidFill>
          <a:schemeClr val="dk2">
            <a:hueOff val="0"/>
            <a:satOff val="0"/>
            <a:lumOff val="0"/>
            <a:alphaOff val="0"/>
          </a:schemeClr>
        </a:solidFill>
        <a:ln w="15875"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en-US" sz="1400" b="1" kern="1200" dirty="0"/>
            <a:t>Michael </a:t>
          </a:r>
          <a:r>
            <a:rPr lang="en-US" sz="1400" b="1" kern="1200" dirty="0" err="1"/>
            <a:t>Balaž</a:t>
          </a:r>
          <a:endParaRPr lang="en-US" sz="1400" b="1" kern="1200" dirty="0"/>
        </a:p>
      </dsp:txBody>
      <dsp:txXfrm>
        <a:off x="7023401" y="1715141"/>
        <a:ext cx="1428946" cy="692915"/>
      </dsp:txXfrm>
    </dsp:sp>
    <dsp:sp modelId="{8D98E9EB-D2CB-4F10-A3C2-B5A52912A871}">
      <dsp:nvSpPr>
        <dsp:cNvPr id="0" name=""/>
        <dsp:cNvSpPr/>
      </dsp:nvSpPr>
      <dsp:spPr>
        <a:xfrm rot="2142401">
          <a:off x="6344860" y="2686483"/>
          <a:ext cx="725140" cy="19885"/>
        </a:xfrm>
        <a:custGeom>
          <a:avLst/>
          <a:gdLst/>
          <a:ahLst/>
          <a:cxnLst/>
          <a:rect l="0" t="0" r="0" b="0"/>
          <a:pathLst>
            <a:path>
              <a:moveTo>
                <a:pt x="0" y="9942"/>
              </a:moveTo>
              <a:lnTo>
                <a:pt x="725140" y="9942"/>
              </a:lnTo>
            </a:path>
          </a:pathLst>
        </a:custGeom>
        <a:noFill/>
        <a:ln w="15875" cap="flat" cmpd="sng" algn="ctr">
          <a:solidFill>
            <a:schemeClr val="dk2">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622300">
            <a:lnSpc>
              <a:spcPct val="90000"/>
            </a:lnSpc>
            <a:spcBef>
              <a:spcPct val="0"/>
            </a:spcBef>
            <a:spcAft>
              <a:spcPct val="35000"/>
            </a:spcAft>
            <a:buNone/>
          </a:pPr>
          <a:endParaRPr lang="en-US" sz="1400" b="1" kern="1200"/>
        </a:p>
      </dsp:txBody>
      <dsp:txXfrm>
        <a:off x="6689302" y="2678297"/>
        <a:ext cx="36257" cy="36257"/>
      </dsp:txXfrm>
    </dsp:sp>
    <dsp:sp modelId="{3B6EE327-D35F-440C-A238-D422528707A7}">
      <dsp:nvSpPr>
        <dsp:cNvPr id="0" name=""/>
        <dsp:cNvSpPr/>
      </dsp:nvSpPr>
      <dsp:spPr>
        <a:xfrm>
          <a:off x="7001843" y="2540019"/>
          <a:ext cx="1472062" cy="736031"/>
        </a:xfrm>
        <a:prstGeom prst="roundRect">
          <a:avLst>
            <a:gd name="adj" fmla="val 10000"/>
          </a:avLst>
        </a:prstGeom>
        <a:solidFill>
          <a:schemeClr val="dk2">
            <a:hueOff val="0"/>
            <a:satOff val="0"/>
            <a:lumOff val="0"/>
            <a:alphaOff val="0"/>
          </a:schemeClr>
        </a:solidFill>
        <a:ln w="15875"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en-US" sz="1400" b="1" kern="1200" dirty="0"/>
            <a:t>Maria </a:t>
          </a:r>
          <a:r>
            <a:rPr lang="en-US" sz="1400" b="1" kern="1200" dirty="0" err="1"/>
            <a:t>Garaj</a:t>
          </a:r>
          <a:endParaRPr lang="en-US" sz="1400" b="1" kern="1200" dirty="0"/>
        </a:p>
      </dsp:txBody>
      <dsp:txXfrm>
        <a:off x="7023401" y="2561577"/>
        <a:ext cx="1428946" cy="692915"/>
      </dsp:txXfrm>
    </dsp:sp>
    <dsp:sp modelId="{294D196D-1654-4323-87E7-4A390F221933}">
      <dsp:nvSpPr>
        <dsp:cNvPr id="0" name=""/>
        <dsp:cNvSpPr/>
      </dsp:nvSpPr>
      <dsp:spPr>
        <a:xfrm rot="4249260">
          <a:off x="1689479" y="4167746"/>
          <a:ext cx="1792353" cy="19885"/>
        </a:xfrm>
        <a:custGeom>
          <a:avLst/>
          <a:gdLst/>
          <a:ahLst/>
          <a:cxnLst/>
          <a:rect l="0" t="0" r="0" b="0"/>
          <a:pathLst>
            <a:path>
              <a:moveTo>
                <a:pt x="0" y="9942"/>
              </a:moveTo>
              <a:lnTo>
                <a:pt x="1792353" y="9942"/>
              </a:lnTo>
            </a:path>
          </a:pathLst>
        </a:custGeom>
        <a:noFill/>
        <a:ln w="15875" cap="flat" cmpd="sng" algn="ctr">
          <a:solidFill>
            <a:schemeClr val="dk2">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622300">
            <a:lnSpc>
              <a:spcPct val="90000"/>
            </a:lnSpc>
            <a:spcBef>
              <a:spcPct val="0"/>
            </a:spcBef>
            <a:spcAft>
              <a:spcPct val="35000"/>
            </a:spcAft>
            <a:buNone/>
          </a:pPr>
          <a:endParaRPr lang="en-US" sz="1400" b="1" kern="1200"/>
        </a:p>
      </dsp:txBody>
      <dsp:txXfrm>
        <a:off x="2540847" y="4132880"/>
        <a:ext cx="89617" cy="89617"/>
      </dsp:txXfrm>
    </dsp:sp>
    <dsp:sp modelId="{88DBAA4B-7583-42AC-AF6C-E283AB385F72}">
      <dsp:nvSpPr>
        <dsp:cNvPr id="0" name=""/>
        <dsp:cNvSpPr/>
      </dsp:nvSpPr>
      <dsp:spPr>
        <a:xfrm>
          <a:off x="2880068" y="4656109"/>
          <a:ext cx="1472062" cy="736031"/>
        </a:xfrm>
        <a:prstGeom prst="roundRect">
          <a:avLst>
            <a:gd name="adj" fmla="val 10000"/>
          </a:avLst>
        </a:prstGeom>
        <a:solidFill>
          <a:schemeClr val="dk2">
            <a:hueOff val="0"/>
            <a:satOff val="0"/>
            <a:lumOff val="0"/>
            <a:alphaOff val="0"/>
          </a:schemeClr>
        </a:solidFill>
        <a:ln w="15875"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en-US" sz="1400" b="1" kern="1200" dirty="0"/>
            <a:t>Esther Lee Baker</a:t>
          </a:r>
        </a:p>
      </dsp:txBody>
      <dsp:txXfrm>
        <a:off x="2901626" y="4677667"/>
        <a:ext cx="1428946" cy="692915"/>
      </dsp:txXfrm>
    </dsp:sp>
    <dsp:sp modelId="{C79A75F1-DA3C-4A66-810A-001EACA4ACB4}">
      <dsp:nvSpPr>
        <dsp:cNvPr id="0" name=""/>
        <dsp:cNvSpPr/>
      </dsp:nvSpPr>
      <dsp:spPr>
        <a:xfrm rot="18289469">
          <a:off x="4130993" y="4590964"/>
          <a:ext cx="1031100" cy="19885"/>
        </a:xfrm>
        <a:custGeom>
          <a:avLst/>
          <a:gdLst/>
          <a:ahLst/>
          <a:cxnLst/>
          <a:rect l="0" t="0" r="0" b="0"/>
          <a:pathLst>
            <a:path>
              <a:moveTo>
                <a:pt x="0" y="9942"/>
              </a:moveTo>
              <a:lnTo>
                <a:pt x="1031100" y="9942"/>
              </a:lnTo>
            </a:path>
          </a:pathLst>
        </a:custGeom>
        <a:noFill/>
        <a:ln w="15875" cap="flat" cmpd="sng" algn="ctr">
          <a:solidFill>
            <a:schemeClr val="dk2">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622300">
            <a:lnSpc>
              <a:spcPct val="90000"/>
            </a:lnSpc>
            <a:spcBef>
              <a:spcPct val="0"/>
            </a:spcBef>
            <a:spcAft>
              <a:spcPct val="35000"/>
            </a:spcAft>
            <a:buNone/>
          </a:pPr>
          <a:endParaRPr lang="en-US" sz="1400" b="1" kern="1200"/>
        </a:p>
      </dsp:txBody>
      <dsp:txXfrm>
        <a:off x="4620765" y="4575129"/>
        <a:ext cx="51555" cy="51555"/>
      </dsp:txXfrm>
    </dsp:sp>
    <dsp:sp modelId="{DEF7BE01-A706-4807-BC4A-295CC972301A}">
      <dsp:nvSpPr>
        <dsp:cNvPr id="0" name=""/>
        <dsp:cNvSpPr/>
      </dsp:nvSpPr>
      <dsp:spPr>
        <a:xfrm>
          <a:off x="4940955" y="3809673"/>
          <a:ext cx="1472062" cy="736031"/>
        </a:xfrm>
        <a:prstGeom prst="roundRect">
          <a:avLst>
            <a:gd name="adj" fmla="val 10000"/>
          </a:avLst>
        </a:prstGeom>
        <a:solidFill>
          <a:schemeClr val="dk2">
            <a:hueOff val="0"/>
            <a:satOff val="0"/>
            <a:lumOff val="0"/>
            <a:alphaOff val="0"/>
          </a:schemeClr>
        </a:solidFill>
        <a:ln w="15875"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en-US" sz="1400" b="1" kern="1200" dirty="0"/>
            <a:t>Ray E Baker</a:t>
          </a:r>
        </a:p>
      </dsp:txBody>
      <dsp:txXfrm>
        <a:off x="4962513" y="3831231"/>
        <a:ext cx="1428946" cy="692915"/>
      </dsp:txXfrm>
    </dsp:sp>
    <dsp:sp modelId="{4F7B85DD-2224-45A6-AFE0-14FFA76DC4DA}">
      <dsp:nvSpPr>
        <dsp:cNvPr id="0" name=""/>
        <dsp:cNvSpPr/>
      </dsp:nvSpPr>
      <dsp:spPr>
        <a:xfrm rot="19457599">
          <a:off x="6344860" y="3956137"/>
          <a:ext cx="725140" cy="19885"/>
        </a:xfrm>
        <a:custGeom>
          <a:avLst/>
          <a:gdLst/>
          <a:ahLst/>
          <a:cxnLst/>
          <a:rect l="0" t="0" r="0" b="0"/>
          <a:pathLst>
            <a:path>
              <a:moveTo>
                <a:pt x="0" y="9942"/>
              </a:moveTo>
              <a:lnTo>
                <a:pt x="725140" y="9942"/>
              </a:lnTo>
            </a:path>
          </a:pathLst>
        </a:custGeom>
        <a:noFill/>
        <a:ln w="15875" cap="flat" cmpd="sng" algn="ctr">
          <a:solidFill>
            <a:schemeClr val="dk2">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622300">
            <a:lnSpc>
              <a:spcPct val="90000"/>
            </a:lnSpc>
            <a:spcBef>
              <a:spcPct val="0"/>
            </a:spcBef>
            <a:spcAft>
              <a:spcPct val="35000"/>
            </a:spcAft>
            <a:buNone/>
          </a:pPr>
          <a:endParaRPr lang="en-US" sz="1400" b="1" kern="1200"/>
        </a:p>
      </dsp:txBody>
      <dsp:txXfrm>
        <a:off x="6689302" y="3947951"/>
        <a:ext cx="36257" cy="36257"/>
      </dsp:txXfrm>
    </dsp:sp>
    <dsp:sp modelId="{B729B8C4-5541-49C1-871A-95A16752B5C6}">
      <dsp:nvSpPr>
        <dsp:cNvPr id="0" name=""/>
        <dsp:cNvSpPr/>
      </dsp:nvSpPr>
      <dsp:spPr>
        <a:xfrm>
          <a:off x="7001843" y="3386455"/>
          <a:ext cx="1472062" cy="736031"/>
        </a:xfrm>
        <a:prstGeom prst="roundRect">
          <a:avLst>
            <a:gd name="adj" fmla="val 10000"/>
          </a:avLst>
        </a:prstGeom>
        <a:solidFill>
          <a:schemeClr val="dk2">
            <a:hueOff val="0"/>
            <a:satOff val="0"/>
            <a:lumOff val="0"/>
            <a:alphaOff val="0"/>
          </a:schemeClr>
        </a:solidFill>
        <a:ln w="15875"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en-US" sz="1400" b="1" kern="1200" dirty="0"/>
            <a:t>Scott Walter Baker</a:t>
          </a:r>
        </a:p>
      </dsp:txBody>
      <dsp:txXfrm>
        <a:off x="7023401" y="3408013"/>
        <a:ext cx="1428946" cy="692915"/>
      </dsp:txXfrm>
    </dsp:sp>
    <dsp:sp modelId="{B78F4634-536C-42CD-919A-9E2FE19E9DF0}">
      <dsp:nvSpPr>
        <dsp:cNvPr id="0" name=""/>
        <dsp:cNvSpPr/>
      </dsp:nvSpPr>
      <dsp:spPr>
        <a:xfrm rot="2142401">
          <a:off x="6344860" y="4379355"/>
          <a:ext cx="725140" cy="19885"/>
        </a:xfrm>
        <a:custGeom>
          <a:avLst/>
          <a:gdLst/>
          <a:ahLst/>
          <a:cxnLst/>
          <a:rect l="0" t="0" r="0" b="0"/>
          <a:pathLst>
            <a:path>
              <a:moveTo>
                <a:pt x="0" y="9942"/>
              </a:moveTo>
              <a:lnTo>
                <a:pt x="725140" y="9942"/>
              </a:lnTo>
            </a:path>
          </a:pathLst>
        </a:custGeom>
        <a:noFill/>
        <a:ln w="15875" cap="flat" cmpd="sng" algn="ctr">
          <a:solidFill>
            <a:schemeClr val="dk2">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622300">
            <a:lnSpc>
              <a:spcPct val="90000"/>
            </a:lnSpc>
            <a:spcBef>
              <a:spcPct val="0"/>
            </a:spcBef>
            <a:spcAft>
              <a:spcPct val="35000"/>
            </a:spcAft>
            <a:buNone/>
          </a:pPr>
          <a:endParaRPr lang="en-US" sz="1400" b="1" kern="1200"/>
        </a:p>
      </dsp:txBody>
      <dsp:txXfrm>
        <a:off x="6689302" y="4371169"/>
        <a:ext cx="36257" cy="36257"/>
      </dsp:txXfrm>
    </dsp:sp>
    <dsp:sp modelId="{18A191AC-2626-41B4-AB4D-2C217D37B482}">
      <dsp:nvSpPr>
        <dsp:cNvPr id="0" name=""/>
        <dsp:cNvSpPr/>
      </dsp:nvSpPr>
      <dsp:spPr>
        <a:xfrm>
          <a:off x="7001843" y="4232891"/>
          <a:ext cx="1472062" cy="736031"/>
        </a:xfrm>
        <a:prstGeom prst="roundRect">
          <a:avLst>
            <a:gd name="adj" fmla="val 10000"/>
          </a:avLst>
        </a:prstGeom>
        <a:solidFill>
          <a:schemeClr val="dk2">
            <a:hueOff val="0"/>
            <a:satOff val="0"/>
            <a:lumOff val="0"/>
            <a:alphaOff val="0"/>
          </a:schemeClr>
        </a:solidFill>
        <a:ln w="15875"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en-US" sz="1400" b="1" kern="1200" dirty="0" err="1"/>
            <a:t>Electa</a:t>
          </a:r>
          <a:r>
            <a:rPr lang="en-US" sz="1400" b="1" kern="1200" dirty="0"/>
            <a:t> Leanna Tone</a:t>
          </a:r>
        </a:p>
      </dsp:txBody>
      <dsp:txXfrm>
        <a:off x="7023401" y="4254449"/>
        <a:ext cx="1428946" cy="692915"/>
      </dsp:txXfrm>
    </dsp:sp>
    <dsp:sp modelId="{C4B2E714-7FAC-4AC0-B488-B15DF689203F}">
      <dsp:nvSpPr>
        <dsp:cNvPr id="0" name=""/>
        <dsp:cNvSpPr/>
      </dsp:nvSpPr>
      <dsp:spPr>
        <a:xfrm rot="3310531">
          <a:off x="4130993" y="5437400"/>
          <a:ext cx="1031100" cy="19885"/>
        </a:xfrm>
        <a:custGeom>
          <a:avLst/>
          <a:gdLst/>
          <a:ahLst/>
          <a:cxnLst/>
          <a:rect l="0" t="0" r="0" b="0"/>
          <a:pathLst>
            <a:path>
              <a:moveTo>
                <a:pt x="0" y="9942"/>
              </a:moveTo>
              <a:lnTo>
                <a:pt x="1031100" y="9942"/>
              </a:lnTo>
            </a:path>
          </a:pathLst>
        </a:custGeom>
        <a:noFill/>
        <a:ln w="15875" cap="flat" cmpd="sng" algn="ctr">
          <a:solidFill>
            <a:schemeClr val="dk2">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622300">
            <a:lnSpc>
              <a:spcPct val="90000"/>
            </a:lnSpc>
            <a:spcBef>
              <a:spcPct val="0"/>
            </a:spcBef>
            <a:spcAft>
              <a:spcPct val="35000"/>
            </a:spcAft>
            <a:buNone/>
          </a:pPr>
          <a:endParaRPr lang="en-US" sz="1400" b="1" kern="1200"/>
        </a:p>
      </dsp:txBody>
      <dsp:txXfrm>
        <a:off x="4620765" y="5421565"/>
        <a:ext cx="51555" cy="51555"/>
      </dsp:txXfrm>
    </dsp:sp>
    <dsp:sp modelId="{EA5F9872-A8A2-456A-83E5-90110EF094D4}">
      <dsp:nvSpPr>
        <dsp:cNvPr id="0" name=""/>
        <dsp:cNvSpPr/>
      </dsp:nvSpPr>
      <dsp:spPr>
        <a:xfrm>
          <a:off x="4940955" y="5502545"/>
          <a:ext cx="1472062" cy="736031"/>
        </a:xfrm>
        <a:prstGeom prst="roundRect">
          <a:avLst>
            <a:gd name="adj" fmla="val 10000"/>
          </a:avLst>
        </a:prstGeom>
        <a:solidFill>
          <a:schemeClr val="dk2">
            <a:hueOff val="0"/>
            <a:satOff val="0"/>
            <a:lumOff val="0"/>
            <a:alphaOff val="0"/>
          </a:schemeClr>
        </a:solidFill>
        <a:ln w="15875"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en-US" sz="1400" b="1" kern="1200" dirty="0"/>
            <a:t>Esther Ruth </a:t>
          </a:r>
          <a:r>
            <a:rPr lang="en-US" sz="1400" b="1" kern="1200" dirty="0" err="1"/>
            <a:t>Tueting</a:t>
          </a:r>
          <a:endParaRPr lang="en-US" sz="1400" b="1" kern="1200" dirty="0"/>
        </a:p>
      </dsp:txBody>
      <dsp:txXfrm>
        <a:off x="4962513" y="5524103"/>
        <a:ext cx="1428946" cy="692915"/>
      </dsp:txXfrm>
    </dsp:sp>
    <dsp:sp modelId="{24C43558-A154-456C-B3B8-C27D538E2198}">
      <dsp:nvSpPr>
        <dsp:cNvPr id="0" name=""/>
        <dsp:cNvSpPr/>
      </dsp:nvSpPr>
      <dsp:spPr>
        <a:xfrm rot="19457599">
          <a:off x="6344860" y="5649009"/>
          <a:ext cx="725140" cy="19885"/>
        </a:xfrm>
        <a:custGeom>
          <a:avLst/>
          <a:gdLst/>
          <a:ahLst/>
          <a:cxnLst/>
          <a:rect l="0" t="0" r="0" b="0"/>
          <a:pathLst>
            <a:path>
              <a:moveTo>
                <a:pt x="0" y="9942"/>
              </a:moveTo>
              <a:lnTo>
                <a:pt x="725140" y="9942"/>
              </a:lnTo>
            </a:path>
          </a:pathLst>
        </a:custGeom>
        <a:noFill/>
        <a:ln w="15875" cap="flat" cmpd="sng" algn="ctr">
          <a:solidFill>
            <a:schemeClr val="dk2">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622300">
            <a:lnSpc>
              <a:spcPct val="90000"/>
            </a:lnSpc>
            <a:spcBef>
              <a:spcPct val="0"/>
            </a:spcBef>
            <a:spcAft>
              <a:spcPct val="35000"/>
            </a:spcAft>
            <a:buNone/>
          </a:pPr>
          <a:endParaRPr lang="en-US" sz="1400" b="1" kern="1200"/>
        </a:p>
      </dsp:txBody>
      <dsp:txXfrm>
        <a:off x="6689302" y="5640823"/>
        <a:ext cx="36257" cy="36257"/>
      </dsp:txXfrm>
    </dsp:sp>
    <dsp:sp modelId="{7A7060C7-904E-4267-8C2F-E6F3960C6739}">
      <dsp:nvSpPr>
        <dsp:cNvPr id="0" name=""/>
        <dsp:cNvSpPr/>
      </dsp:nvSpPr>
      <dsp:spPr>
        <a:xfrm>
          <a:off x="7001843" y="5079327"/>
          <a:ext cx="1472062" cy="736031"/>
        </a:xfrm>
        <a:prstGeom prst="roundRect">
          <a:avLst>
            <a:gd name="adj" fmla="val 10000"/>
          </a:avLst>
        </a:prstGeom>
        <a:solidFill>
          <a:schemeClr val="dk2">
            <a:hueOff val="0"/>
            <a:satOff val="0"/>
            <a:lumOff val="0"/>
            <a:alphaOff val="0"/>
          </a:schemeClr>
        </a:solidFill>
        <a:ln w="15875"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en-US" sz="1400" b="1" kern="1200" dirty="0"/>
            <a:t>William Friedrich Heinrich Ernst </a:t>
          </a:r>
          <a:r>
            <a:rPr lang="en-US" sz="1400" b="1" kern="1200" dirty="0" err="1"/>
            <a:t>Tueting</a:t>
          </a:r>
          <a:r>
            <a:rPr lang="en-US" sz="1400" b="1" kern="1200" dirty="0"/>
            <a:t> Jr.</a:t>
          </a:r>
        </a:p>
      </dsp:txBody>
      <dsp:txXfrm>
        <a:off x="7023401" y="5100885"/>
        <a:ext cx="1428946" cy="692915"/>
      </dsp:txXfrm>
    </dsp:sp>
    <dsp:sp modelId="{28AF83F8-E5BA-401C-9D5D-3E7466009DD2}">
      <dsp:nvSpPr>
        <dsp:cNvPr id="0" name=""/>
        <dsp:cNvSpPr/>
      </dsp:nvSpPr>
      <dsp:spPr>
        <a:xfrm rot="2142401">
          <a:off x="6344860" y="6072227"/>
          <a:ext cx="725140" cy="19885"/>
        </a:xfrm>
        <a:custGeom>
          <a:avLst/>
          <a:gdLst/>
          <a:ahLst/>
          <a:cxnLst/>
          <a:rect l="0" t="0" r="0" b="0"/>
          <a:pathLst>
            <a:path>
              <a:moveTo>
                <a:pt x="0" y="9942"/>
              </a:moveTo>
              <a:lnTo>
                <a:pt x="725140" y="9942"/>
              </a:lnTo>
            </a:path>
          </a:pathLst>
        </a:custGeom>
        <a:noFill/>
        <a:ln w="15875" cap="flat" cmpd="sng" algn="ctr">
          <a:solidFill>
            <a:schemeClr val="dk2">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622300">
            <a:lnSpc>
              <a:spcPct val="90000"/>
            </a:lnSpc>
            <a:spcBef>
              <a:spcPct val="0"/>
            </a:spcBef>
            <a:spcAft>
              <a:spcPct val="35000"/>
            </a:spcAft>
            <a:buNone/>
          </a:pPr>
          <a:endParaRPr lang="en-US" sz="1400" b="1" kern="1200"/>
        </a:p>
      </dsp:txBody>
      <dsp:txXfrm>
        <a:off x="6689302" y="6064041"/>
        <a:ext cx="36257" cy="36257"/>
      </dsp:txXfrm>
    </dsp:sp>
    <dsp:sp modelId="{46C98A40-C8F9-42AC-94E6-83771032A1A3}">
      <dsp:nvSpPr>
        <dsp:cNvPr id="0" name=""/>
        <dsp:cNvSpPr/>
      </dsp:nvSpPr>
      <dsp:spPr>
        <a:xfrm>
          <a:off x="7001843" y="5925763"/>
          <a:ext cx="1472062" cy="736031"/>
        </a:xfrm>
        <a:prstGeom prst="roundRect">
          <a:avLst>
            <a:gd name="adj" fmla="val 10000"/>
          </a:avLst>
        </a:prstGeom>
        <a:solidFill>
          <a:schemeClr val="dk2">
            <a:hueOff val="0"/>
            <a:satOff val="0"/>
            <a:lumOff val="0"/>
            <a:alphaOff val="0"/>
          </a:schemeClr>
        </a:solidFill>
        <a:ln w="15875"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en-US" sz="1400" b="1" kern="1200" dirty="0"/>
            <a:t>Elizabeth </a:t>
          </a:r>
          <a:r>
            <a:rPr lang="en-US" sz="1400" b="1" kern="1200" dirty="0" err="1"/>
            <a:t>Hust</a:t>
          </a:r>
          <a:endParaRPr lang="en-US" sz="1400" b="1" kern="1200" dirty="0"/>
        </a:p>
      </dsp:txBody>
      <dsp:txXfrm>
        <a:off x="7023401" y="5947321"/>
        <a:ext cx="1428946" cy="692915"/>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F861DDC-84C2-4A2A-B8C4-422F93BE918F}">
      <dsp:nvSpPr>
        <dsp:cNvPr id="0" name=""/>
        <dsp:cNvSpPr/>
      </dsp:nvSpPr>
      <dsp:spPr>
        <a:xfrm>
          <a:off x="819181" y="2963237"/>
          <a:ext cx="1472062" cy="736031"/>
        </a:xfrm>
        <a:prstGeom prst="roundRect">
          <a:avLst>
            <a:gd name="adj" fmla="val 10000"/>
          </a:avLst>
        </a:prstGeom>
        <a:solidFill>
          <a:schemeClr val="dk2">
            <a:hueOff val="0"/>
            <a:satOff val="0"/>
            <a:lumOff val="0"/>
            <a:alphaOff val="0"/>
          </a:schemeClr>
        </a:solidFill>
        <a:ln w="15875"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en-US" sz="1400" b="1" kern="1200" dirty="0"/>
            <a:t>John D Chovan</a:t>
          </a:r>
        </a:p>
      </dsp:txBody>
      <dsp:txXfrm>
        <a:off x="840739" y="2984795"/>
        <a:ext cx="1428946" cy="692915"/>
      </dsp:txXfrm>
    </dsp:sp>
    <dsp:sp modelId="{F34D09A5-A28B-4BB6-9BE9-24F7B45823FA}">
      <dsp:nvSpPr>
        <dsp:cNvPr id="0" name=""/>
        <dsp:cNvSpPr/>
      </dsp:nvSpPr>
      <dsp:spPr>
        <a:xfrm rot="17350740">
          <a:off x="1689479" y="2474874"/>
          <a:ext cx="1792353" cy="19885"/>
        </a:xfrm>
        <a:custGeom>
          <a:avLst/>
          <a:gdLst/>
          <a:ahLst/>
          <a:cxnLst/>
          <a:rect l="0" t="0" r="0" b="0"/>
          <a:pathLst>
            <a:path>
              <a:moveTo>
                <a:pt x="0" y="9942"/>
              </a:moveTo>
              <a:lnTo>
                <a:pt x="1792353" y="9942"/>
              </a:lnTo>
            </a:path>
          </a:pathLst>
        </a:custGeom>
        <a:noFill/>
        <a:ln w="15875" cap="flat" cmpd="sng" algn="ctr">
          <a:solidFill>
            <a:schemeClr val="dk2">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622300">
            <a:lnSpc>
              <a:spcPct val="90000"/>
            </a:lnSpc>
            <a:spcBef>
              <a:spcPct val="0"/>
            </a:spcBef>
            <a:spcAft>
              <a:spcPct val="35000"/>
            </a:spcAft>
            <a:buNone/>
          </a:pPr>
          <a:endParaRPr lang="en-US" sz="1400" b="1" kern="1200"/>
        </a:p>
      </dsp:txBody>
      <dsp:txXfrm>
        <a:off x="2540847" y="2440008"/>
        <a:ext cx="89617" cy="89617"/>
      </dsp:txXfrm>
    </dsp:sp>
    <dsp:sp modelId="{0CD89DA9-BE61-4959-9E95-CE279C1D609E}">
      <dsp:nvSpPr>
        <dsp:cNvPr id="0" name=""/>
        <dsp:cNvSpPr/>
      </dsp:nvSpPr>
      <dsp:spPr>
        <a:xfrm>
          <a:off x="2880068" y="1270365"/>
          <a:ext cx="1472062" cy="736031"/>
        </a:xfrm>
        <a:prstGeom prst="roundRect">
          <a:avLst>
            <a:gd name="adj" fmla="val 10000"/>
          </a:avLst>
        </a:prstGeom>
        <a:solidFill>
          <a:schemeClr val="dk2">
            <a:hueOff val="0"/>
            <a:satOff val="0"/>
            <a:lumOff val="0"/>
            <a:alphaOff val="0"/>
          </a:schemeClr>
        </a:solidFill>
        <a:ln w="15875"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en-US" sz="1400" b="1" kern="1200" dirty="0"/>
            <a:t>John Chovan Jr.</a:t>
          </a:r>
        </a:p>
      </dsp:txBody>
      <dsp:txXfrm>
        <a:off x="2901626" y="1291923"/>
        <a:ext cx="1428946" cy="692915"/>
      </dsp:txXfrm>
    </dsp:sp>
    <dsp:sp modelId="{6479A01E-97D1-461D-8411-8244CFB168FD}">
      <dsp:nvSpPr>
        <dsp:cNvPr id="0" name=""/>
        <dsp:cNvSpPr/>
      </dsp:nvSpPr>
      <dsp:spPr>
        <a:xfrm rot="18289469">
          <a:off x="4130993" y="1205220"/>
          <a:ext cx="1031100" cy="19885"/>
        </a:xfrm>
        <a:custGeom>
          <a:avLst/>
          <a:gdLst/>
          <a:ahLst/>
          <a:cxnLst/>
          <a:rect l="0" t="0" r="0" b="0"/>
          <a:pathLst>
            <a:path>
              <a:moveTo>
                <a:pt x="0" y="9942"/>
              </a:moveTo>
              <a:lnTo>
                <a:pt x="1031100" y="9942"/>
              </a:lnTo>
            </a:path>
          </a:pathLst>
        </a:custGeom>
        <a:noFill/>
        <a:ln w="15875" cap="flat" cmpd="sng" algn="ctr">
          <a:solidFill>
            <a:schemeClr val="dk2">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622300">
            <a:lnSpc>
              <a:spcPct val="90000"/>
            </a:lnSpc>
            <a:spcBef>
              <a:spcPct val="0"/>
            </a:spcBef>
            <a:spcAft>
              <a:spcPct val="35000"/>
            </a:spcAft>
            <a:buNone/>
          </a:pPr>
          <a:endParaRPr lang="en-US" sz="1400" b="1" kern="1200"/>
        </a:p>
      </dsp:txBody>
      <dsp:txXfrm>
        <a:off x="4620765" y="1189385"/>
        <a:ext cx="51555" cy="51555"/>
      </dsp:txXfrm>
    </dsp:sp>
    <dsp:sp modelId="{87D1A708-0C7D-476A-8951-1C89AC85386C}">
      <dsp:nvSpPr>
        <dsp:cNvPr id="0" name=""/>
        <dsp:cNvSpPr/>
      </dsp:nvSpPr>
      <dsp:spPr>
        <a:xfrm>
          <a:off x="4940955" y="423929"/>
          <a:ext cx="1472062" cy="736031"/>
        </a:xfrm>
        <a:prstGeom prst="roundRect">
          <a:avLst>
            <a:gd name="adj" fmla="val 10000"/>
          </a:avLst>
        </a:prstGeom>
        <a:solidFill>
          <a:schemeClr val="dk2">
            <a:hueOff val="0"/>
            <a:satOff val="0"/>
            <a:lumOff val="0"/>
            <a:alphaOff val="0"/>
          </a:schemeClr>
        </a:solidFill>
        <a:ln w="15875"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en-US" sz="1400" b="1" kern="1200" dirty="0"/>
            <a:t>John Chovan Sr.</a:t>
          </a:r>
        </a:p>
      </dsp:txBody>
      <dsp:txXfrm>
        <a:off x="4962513" y="445487"/>
        <a:ext cx="1428946" cy="692915"/>
      </dsp:txXfrm>
    </dsp:sp>
    <dsp:sp modelId="{86D079BE-9ADA-406F-949C-6D0AEFC007F5}">
      <dsp:nvSpPr>
        <dsp:cNvPr id="0" name=""/>
        <dsp:cNvSpPr/>
      </dsp:nvSpPr>
      <dsp:spPr>
        <a:xfrm rot="19457599">
          <a:off x="6344860" y="570393"/>
          <a:ext cx="725140" cy="19885"/>
        </a:xfrm>
        <a:custGeom>
          <a:avLst/>
          <a:gdLst/>
          <a:ahLst/>
          <a:cxnLst/>
          <a:rect l="0" t="0" r="0" b="0"/>
          <a:pathLst>
            <a:path>
              <a:moveTo>
                <a:pt x="0" y="9942"/>
              </a:moveTo>
              <a:lnTo>
                <a:pt x="725140" y="9942"/>
              </a:lnTo>
            </a:path>
          </a:pathLst>
        </a:custGeom>
        <a:noFill/>
        <a:ln w="15875" cap="flat" cmpd="sng" algn="ctr">
          <a:solidFill>
            <a:schemeClr val="dk2">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622300">
            <a:lnSpc>
              <a:spcPct val="90000"/>
            </a:lnSpc>
            <a:spcBef>
              <a:spcPct val="0"/>
            </a:spcBef>
            <a:spcAft>
              <a:spcPct val="35000"/>
            </a:spcAft>
            <a:buNone/>
          </a:pPr>
          <a:endParaRPr lang="en-US" sz="1400" b="1" kern="1200"/>
        </a:p>
      </dsp:txBody>
      <dsp:txXfrm>
        <a:off x="6689302" y="562207"/>
        <a:ext cx="36257" cy="36257"/>
      </dsp:txXfrm>
    </dsp:sp>
    <dsp:sp modelId="{3E1E34EA-3A9B-4114-B940-FDA005DAEA96}">
      <dsp:nvSpPr>
        <dsp:cNvPr id="0" name=""/>
        <dsp:cNvSpPr/>
      </dsp:nvSpPr>
      <dsp:spPr>
        <a:xfrm>
          <a:off x="7001843" y="711"/>
          <a:ext cx="1472062" cy="736031"/>
        </a:xfrm>
        <a:prstGeom prst="roundRect">
          <a:avLst>
            <a:gd name="adj" fmla="val 10000"/>
          </a:avLst>
        </a:prstGeom>
        <a:solidFill>
          <a:schemeClr val="dk2">
            <a:hueOff val="0"/>
            <a:satOff val="0"/>
            <a:lumOff val="0"/>
            <a:alphaOff val="0"/>
          </a:schemeClr>
        </a:solidFill>
        <a:ln w="15875"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en-US" sz="1400" b="1" kern="1200" dirty="0"/>
            <a:t>Michael Chovan</a:t>
          </a:r>
        </a:p>
      </dsp:txBody>
      <dsp:txXfrm>
        <a:off x="7023401" y="22269"/>
        <a:ext cx="1428946" cy="692915"/>
      </dsp:txXfrm>
    </dsp:sp>
    <dsp:sp modelId="{234F2AA9-D518-40DA-BDE6-C6DD77804F52}">
      <dsp:nvSpPr>
        <dsp:cNvPr id="0" name=""/>
        <dsp:cNvSpPr/>
      </dsp:nvSpPr>
      <dsp:spPr>
        <a:xfrm rot="2142401">
          <a:off x="6344860" y="993611"/>
          <a:ext cx="725140" cy="19885"/>
        </a:xfrm>
        <a:custGeom>
          <a:avLst/>
          <a:gdLst/>
          <a:ahLst/>
          <a:cxnLst/>
          <a:rect l="0" t="0" r="0" b="0"/>
          <a:pathLst>
            <a:path>
              <a:moveTo>
                <a:pt x="0" y="9942"/>
              </a:moveTo>
              <a:lnTo>
                <a:pt x="725140" y="9942"/>
              </a:lnTo>
            </a:path>
          </a:pathLst>
        </a:custGeom>
        <a:noFill/>
        <a:ln w="15875" cap="flat" cmpd="sng" algn="ctr">
          <a:solidFill>
            <a:schemeClr val="dk2">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622300">
            <a:lnSpc>
              <a:spcPct val="90000"/>
            </a:lnSpc>
            <a:spcBef>
              <a:spcPct val="0"/>
            </a:spcBef>
            <a:spcAft>
              <a:spcPct val="35000"/>
            </a:spcAft>
            <a:buNone/>
          </a:pPr>
          <a:endParaRPr lang="en-US" sz="1400" b="1" kern="1200"/>
        </a:p>
      </dsp:txBody>
      <dsp:txXfrm>
        <a:off x="6689302" y="985425"/>
        <a:ext cx="36257" cy="36257"/>
      </dsp:txXfrm>
    </dsp:sp>
    <dsp:sp modelId="{53D53085-D11E-4642-85C6-CB69A9996408}">
      <dsp:nvSpPr>
        <dsp:cNvPr id="0" name=""/>
        <dsp:cNvSpPr/>
      </dsp:nvSpPr>
      <dsp:spPr>
        <a:xfrm>
          <a:off x="7001843" y="847147"/>
          <a:ext cx="1472062" cy="736031"/>
        </a:xfrm>
        <a:prstGeom prst="roundRect">
          <a:avLst>
            <a:gd name="adj" fmla="val 10000"/>
          </a:avLst>
        </a:prstGeom>
        <a:solidFill>
          <a:schemeClr val="dk2">
            <a:hueOff val="0"/>
            <a:satOff val="0"/>
            <a:lumOff val="0"/>
            <a:alphaOff val="0"/>
          </a:schemeClr>
        </a:solidFill>
        <a:ln w="15875"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en-US" sz="1400" b="1" kern="1200" dirty="0"/>
            <a:t>Anna </a:t>
          </a:r>
          <a:r>
            <a:rPr lang="en-US" sz="1400" b="1" kern="1200" dirty="0" err="1"/>
            <a:t>Bozek</a:t>
          </a:r>
          <a:endParaRPr lang="en-US" sz="1400" b="1" kern="1200" dirty="0"/>
        </a:p>
      </dsp:txBody>
      <dsp:txXfrm>
        <a:off x="7023401" y="868705"/>
        <a:ext cx="1428946" cy="692915"/>
      </dsp:txXfrm>
    </dsp:sp>
    <dsp:sp modelId="{E6BC7D18-08AE-4CAB-9F47-06486FF1E561}">
      <dsp:nvSpPr>
        <dsp:cNvPr id="0" name=""/>
        <dsp:cNvSpPr/>
      </dsp:nvSpPr>
      <dsp:spPr>
        <a:xfrm rot="3310531">
          <a:off x="4130993" y="2051656"/>
          <a:ext cx="1031100" cy="19885"/>
        </a:xfrm>
        <a:custGeom>
          <a:avLst/>
          <a:gdLst/>
          <a:ahLst/>
          <a:cxnLst/>
          <a:rect l="0" t="0" r="0" b="0"/>
          <a:pathLst>
            <a:path>
              <a:moveTo>
                <a:pt x="0" y="9942"/>
              </a:moveTo>
              <a:lnTo>
                <a:pt x="1031100" y="9942"/>
              </a:lnTo>
            </a:path>
          </a:pathLst>
        </a:custGeom>
        <a:noFill/>
        <a:ln w="15875" cap="flat" cmpd="sng" algn="ctr">
          <a:solidFill>
            <a:schemeClr val="dk2">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622300">
            <a:lnSpc>
              <a:spcPct val="90000"/>
            </a:lnSpc>
            <a:spcBef>
              <a:spcPct val="0"/>
            </a:spcBef>
            <a:spcAft>
              <a:spcPct val="35000"/>
            </a:spcAft>
            <a:buNone/>
          </a:pPr>
          <a:endParaRPr lang="en-US" sz="1400" b="1" kern="1200"/>
        </a:p>
      </dsp:txBody>
      <dsp:txXfrm>
        <a:off x="4620765" y="2035821"/>
        <a:ext cx="51555" cy="51555"/>
      </dsp:txXfrm>
    </dsp:sp>
    <dsp:sp modelId="{7127A1DE-E411-4328-BE04-3CE253E898CC}">
      <dsp:nvSpPr>
        <dsp:cNvPr id="0" name=""/>
        <dsp:cNvSpPr/>
      </dsp:nvSpPr>
      <dsp:spPr>
        <a:xfrm>
          <a:off x="4940955" y="2116801"/>
          <a:ext cx="1472062" cy="736031"/>
        </a:xfrm>
        <a:prstGeom prst="roundRect">
          <a:avLst>
            <a:gd name="adj" fmla="val 10000"/>
          </a:avLst>
        </a:prstGeom>
        <a:solidFill>
          <a:schemeClr val="dk2">
            <a:hueOff val="0"/>
            <a:satOff val="0"/>
            <a:lumOff val="0"/>
            <a:alphaOff val="0"/>
          </a:schemeClr>
        </a:solidFill>
        <a:ln w="15875"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en-US" sz="1400" b="1" kern="1200" dirty="0"/>
            <a:t>Maria </a:t>
          </a:r>
          <a:r>
            <a:rPr lang="en-US" sz="1400" b="1" kern="1200" dirty="0" err="1"/>
            <a:t>Bala</a:t>
          </a:r>
          <a:r>
            <a:rPr lang="en-US" sz="1400" b="1" kern="1200" dirty="0" err="1">
              <a:latin typeface="Calibri" panose="020F0502020204030204" pitchFamily="34" charset="0"/>
            </a:rPr>
            <a:t>ž</a:t>
          </a:r>
          <a:endParaRPr lang="en-US" sz="1400" b="1" kern="1200" dirty="0"/>
        </a:p>
      </dsp:txBody>
      <dsp:txXfrm>
        <a:off x="4962513" y="2138359"/>
        <a:ext cx="1428946" cy="692915"/>
      </dsp:txXfrm>
    </dsp:sp>
    <dsp:sp modelId="{B36783F6-7C3B-4371-94AF-1CB5A2171162}">
      <dsp:nvSpPr>
        <dsp:cNvPr id="0" name=""/>
        <dsp:cNvSpPr/>
      </dsp:nvSpPr>
      <dsp:spPr>
        <a:xfrm rot="19457599">
          <a:off x="6344860" y="2263265"/>
          <a:ext cx="725140" cy="19885"/>
        </a:xfrm>
        <a:custGeom>
          <a:avLst/>
          <a:gdLst/>
          <a:ahLst/>
          <a:cxnLst/>
          <a:rect l="0" t="0" r="0" b="0"/>
          <a:pathLst>
            <a:path>
              <a:moveTo>
                <a:pt x="0" y="9942"/>
              </a:moveTo>
              <a:lnTo>
                <a:pt x="725140" y="9942"/>
              </a:lnTo>
            </a:path>
          </a:pathLst>
        </a:custGeom>
        <a:noFill/>
        <a:ln w="15875" cap="flat" cmpd="sng" algn="ctr">
          <a:solidFill>
            <a:schemeClr val="dk2">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622300">
            <a:lnSpc>
              <a:spcPct val="90000"/>
            </a:lnSpc>
            <a:spcBef>
              <a:spcPct val="0"/>
            </a:spcBef>
            <a:spcAft>
              <a:spcPct val="35000"/>
            </a:spcAft>
            <a:buNone/>
          </a:pPr>
          <a:endParaRPr lang="en-US" sz="1400" b="1" kern="1200"/>
        </a:p>
      </dsp:txBody>
      <dsp:txXfrm>
        <a:off x="6689302" y="2255079"/>
        <a:ext cx="36257" cy="36257"/>
      </dsp:txXfrm>
    </dsp:sp>
    <dsp:sp modelId="{3CEB146D-A6F4-4144-85F1-23F4723B57F3}">
      <dsp:nvSpPr>
        <dsp:cNvPr id="0" name=""/>
        <dsp:cNvSpPr/>
      </dsp:nvSpPr>
      <dsp:spPr>
        <a:xfrm>
          <a:off x="7001843" y="1693583"/>
          <a:ext cx="1472062" cy="736031"/>
        </a:xfrm>
        <a:prstGeom prst="roundRect">
          <a:avLst>
            <a:gd name="adj" fmla="val 10000"/>
          </a:avLst>
        </a:prstGeom>
        <a:solidFill>
          <a:schemeClr val="dk2">
            <a:hueOff val="0"/>
            <a:satOff val="0"/>
            <a:lumOff val="0"/>
            <a:alphaOff val="0"/>
          </a:schemeClr>
        </a:solidFill>
        <a:ln w="15875"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en-US" sz="1400" b="1" kern="1200" dirty="0"/>
            <a:t>Michael </a:t>
          </a:r>
          <a:r>
            <a:rPr lang="en-US" sz="1400" b="1" kern="1200" dirty="0" err="1"/>
            <a:t>Balaž</a:t>
          </a:r>
          <a:endParaRPr lang="en-US" sz="1400" b="1" kern="1200" dirty="0"/>
        </a:p>
      </dsp:txBody>
      <dsp:txXfrm>
        <a:off x="7023401" y="1715141"/>
        <a:ext cx="1428946" cy="692915"/>
      </dsp:txXfrm>
    </dsp:sp>
    <dsp:sp modelId="{8D98E9EB-D2CB-4F10-A3C2-B5A52912A871}">
      <dsp:nvSpPr>
        <dsp:cNvPr id="0" name=""/>
        <dsp:cNvSpPr/>
      </dsp:nvSpPr>
      <dsp:spPr>
        <a:xfrm rot="2142401">
          <a:off x="6344860" y="2686483"/>
          <a:ext cx="725140" cy="19885"/>
        </a:xfrm>
        <a:custGeom>
          <a:avLst/>
          <a:gdLst/>
          <a:ahLst/>
          <a:cxnLst/>
          <a:rect l="0" t="0" r="0" b="0"/>
          <a:pathLst>
            <a:path>
              <a:moveTo>
                <a:pt x="0" y="9942"/>
              </a:moveTo>
              <a:lnTo>
                <a:pt x="725140" y="9942"/>
              </a:lnTo>
            </a:path>
          </a:pathLst>
        </a:custGeom>
        <a:noFill/>
        <a:ln w="15875" cap="flat" cmpd="sng" algn="ctr">
          <a:solidFill>
            <a:schemeClr val="dk2">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622300">
            <a:lnSpc>
              <a:spcPct val="90000"/>
            </a:lnSpc>
            <a:spcBef>
              <a:spcPct val="0"/>
            </a:spcBef>
            <a:spcAft>
              <a:spcPct val="35000"/>
            </a:spcAft>
            <a:buNone/>
          </a:pPr>
          <a:endParaRPr lang="en-US" sz="1400" b="1" kern="1200"/>
        </a:p>
      </dsp:txBody>
      <dsp:txXfrm>
        <a:off x="6689302" y="2678297"/>
        <a:ext cx="36257" cy="36257"/>
      </dsp:txXfrm>
    </dsp:sp>
    <dsp:sp modelId="{3B6EE327-D35F-440C-A238-D422528707A7}">
      <dsp:nvSpPr>
        <dsp:cNvPr id="0" name=""/>
        <dsp:cNvSpPr/>
      </dsp:nvSpPr>
      <dsp:spPr>
        <a:xfrm>
          <a:off x="7001843" y="2540019"/>
          <a:ext cx="1472062" cy="736031"/>
        </a:xfrm>
        <a:prstGeom prst="roundRect">
          <a:avLst>
            <a:gd name="adj" fmla="val 10000"/>
          </a:avLst>
        </a:prstGeom>
        <a:solidFill>
          <a:schemeClr val="dk2">
            <a:hueOff val="0"/>
            <a:satOff val="0"/>
            <a:lumOff val="0"/>
            <a:alphaOff val="0"/>
          </a:schemeClr>
        </a:solidFill>
        <a:ln w="15875"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en-US" sz="1400" b="1" kern="1200" dirty="0"/>
            <a:t>Maria </a:t>
          </a:r>
          <a:r>
            <a:rPr lang="en-US" sz="1400" b="1" kern="1200" dirty="0" err="1"/>
            <a:t>Garaj</a:t>
          </a:r>
          <a:endParaRPr lang="en-US" sz="1400" b="1" kern="1200" dirty="0"/>
        </a:p>
      </dsp:txBody>
      <dsp:txXfrm>
        <a:off x="7023401" y="2561577"/>
        <a:ext cx="1428946" cy="692915"/>
      </dsp:txXfrm>
    </dsp:sp>
    <dsp:sp modelId="{294D196D-1654-4323-87E7-4A390F221933}">
      <dsp:nvSpPr>
        <dsp:cNvPr id="0" name=""/>
        <dsp:cNvSpPr/>
      </dsp:nvSpPr>
      <dsp:spPr>
        <a:xfrm rot="4249260">
          <a:off x="1689479" y="4167746"/>
          <a:ext cx="1792353" cy="19885"/>
        </a:xfrm>
        <a:custGeom>
          <a:avLst/>
          <a:gdLst/>
          <a:ahLst/>
          <a:cxnLst/>
          <a:rect l="0" t="0" r="0" b="0"/>
          <a:pathLst>
            <a:path>
              <a:moveTo>
                <a:pt x="0" y="9942"/>
              </a:moveTo>
              <a:lnTo>
                <a:pt x="1792353" y="9942"/>
              </a:lnTo>
            </a:path>
          </a:pathLst>
        </a:custGeom>
        <a:noFill/>
        <a:ln w="15875" cap="flat" cmpd="sng" algn="ctr">
          <a:solidFill>
            <a:schemeClr val="dk2">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622300">
            <a:lnSpc>
              <a:spcPct val="90000"/>
            </a:lnSpc>
            <a:spcBef>
              <a:spcPct val="0"/>
            </a:spcBef>
            <a:spcAft>
              <a:spcPct val="35000"/>
            </a:spcAft>
            <a:buNone/>
          </a:pPr>
          <a:endParaRPr lang="en-US" sz="1400" b="1" kern="1200"/>
        </a:p>
      </dsp:txBody>
      <dsp:txXfrm>
        <a:off x="2540847" y="4132880"/>
        <a:ext cx="89617" cy="89617"/>
      </dsp:txXfrm>
    </dsp:sp>
    <dsp:sp modelId="{88DBAA4B-7583-42AC-AF6C-E283AB385F72}">
      <dsp:nvSpPr>
        <dsp:cNvPr id="0" name=""/>
        <dsp:cNvSpPr/>
      </dsp:nvSpPr>
      <dsp:spPr>
        <a:xfrm>
          <a:off x="2880068" y="4656109"/>
          <a:ext cx="1472062" cy="736031"/>
        </a:xfrm>
        <a:prstGeom prst="roundRect">
          <a:avLst>
            <a:gd name="adj" fmla="val 10000"/>
          </a:avLst>
        </a:prstGeom>
        <a:solidFill>
          <a:schemeClr val="dk2">
            <a:hueOff val="0"/>
            <a:satOff val="0"/>
            <a:lumOff val="0"/>
            <a:alphaOff val="0"/>
          </a:schemeClr>
        </a:solidFill>
        <a:ln w="15875"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en-US" sz="1400" b="1" kern="1200" dirty="0"/>
            <a:t>Esther Lee Baker</a:t>
          </a:r>
        </a:p>
      </dsp:txBody>
      <dsp:txXfrm>
        <a:off x="2901626" y="4677667"/>
        <a:ext cx="1428946" cy="692915"/>
      </dsp:txXfrm>
    </dsp:sp>
    <dsp:sp modelId="{C79A75F1-DA3C-4A66-810A-001EACA4ACB4}">
      <dsp:nvSpPr>
        <dsp:cNvPr id="0" name=""/>
        <dsp:cNvSpPr/>
      </dsp:nvSpPr>
      <dsp:spPr>
        <a:xfrm rot="18289469">
          <a:off x="4130993" y="4590964"/>
          <a:ext cx="1031100" cy="19885"/>
        </a:xfrm>
        <a:custGeom>
          <a:avLst/>
          <a:gdLst/>
          <a:ahLst/>
          <a:cxnLst/>
          <a:rect l="0" t="0" r="0" b="0"/>
          <a:pathLst>
            <a:path>
              <a:moveTo>
                <a:pt x="0" y="9942"/>
              </a:moveTo>
              <a:lnTo>
                <a:pt x="1031100" y="9942"/>
              </a:lnTo>
            </a:path>
          </a:pathLst>
        </a:custGeom>
        <a:noFill/>
        <a:ln w="15875" cap="flat" cmpd="sng" algn="ctr">
          <a:solidFill>
            <a:schemeClr val="dk2">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622300">
            <a:lnSpc>
              <a:spcPct val="90000"/>
            </a:lnSpc>
            <a:spcBef>
              <a:spcPct val="0"/>
            </a:spcBef>
            <a:spcAft>
              <a:spcPct val="35000"/>
            </a:spcAft>
            <a:buNone/>
          </a:pPr>
          <a:endParaRPr lang="en-US" sz="1400" b="1" kern="1200"/>
        </a:p>
      </dsp:txBody>
      <dsp:txXfrm>
        <a:off x="4620765" y="4575129"/>
        <a:ext cx="51555" cy="51555"/>
      </dsp:txXfrm>
    </dsp:sp>
    <dsp:sp modelId="{DEF7BE01-A706-4807-BC4A-295CC972301A}">
      <dsp:nvSpPr>
        <dsp:cNvPr id="0" name=""/>
        <dsp:cNvSpPr/>
      </dsp:nvSpPr>
      <dsp:spPr>
        <a:xfrm>
          <a:off x="4940955" y="3809673"/>
          <a:ext cx="1472062" cy="736031"/>
        </a:xfrm>
        <a:prstGeom prst="roundRect">
          <a:avLst>
            <a:gd name="adj" fmla="val 10000"/>
          </a:avLst>
        </a:prstGeom>
        <a:solidFill>
          <a:schemeClr val="dk2">
            <a:hueOff val="0"/>
            <a:satOff val="0"/>
            <a:lumOff val="0"/>
            <a:alphaOff val="0"/>
          </a:schemeClr>
        </a:solidFill>
        <a:ln w="15875"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en-US" sz="1400" b="1" kern="1200" dirty="0"/>
            <a:t>Ray E Baker</a:t>
          </a:r>
        </a:p>
      </dsp:txBody>
      <dsp:txXfrm>
        <a:off x="4962513" y="3831231"/>
        <a:ext cx="1428946" cy="692915"/>
      </dsp:txXfrm>
    </dsp:sp>
    <dsp:sp modelId="{4F7B85DD-2224-45A6-AFE0-14FFA76DC4DA}">
      <dsp:nvSpPr>
        <dsp:cNvPr id="0" name=""/>
        <dsp:cNvSpPr/>
      </dsp:nvSpPr>
      <dsp:spPr>
        <a:xfrm rot="19457599">
          <a:off x="6344860" y="3956137"/>
          <a:ext cx="725140" cy="19885"/>
        </a:xfrm>
        <a:custGeom>
          <a:avLst/>
          <a:gdLst/>
          <a:ahLst/>
          <a:cxnLst/>
          <a:rect l="0" t="0" r="0" b="0"/>
          <a:pathLst>
            <a:path>
              <a:moveTo>
                <a:pt x="0" y="9942"/>
              </a:moveTo>
              <a:lnTo>
                <a:pt x="725140" y="9942"/>
              </a:lnTo>
            </a:path>
          </a:pathLst>
        </a:custGeom>
        <a:noFill/>
        <a:ln w="15875" cap="flat" cmpd="sng" algn="ctr">
          <a:solidFill>
            <a:schemeClr val="dk2">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622300">
            <a:lnSpc>
              <a:spcPct val="90000"/>
            </a:lnSpc>
            <a:spcBef>
              <a:spcPct val="0"/>
            </a:spcBef>
            <a:spcAft>
              <a:spcPct val="35000"/>
            </a:spcAft>
            <a:buNone/>
          </a:pPr>
          <a:endParaRPr lang="en-US" sz="1400" b="1" kern="1200"/>
        </a:p>
      </dsp:txBody>
      <dsp:txXfrm>
        <a:off x="6689302" y="3947951"/>
        <a:ext cx="36257" cy="36257"/>
      </dsp:txXfrm>
    </dsp:sp>
    <dsp:sp modelId="{B729B8C4-5541-49C1-871A-95A16752B5C6}">
      <dsp:nvSpPr>
        <dsp:cNvPr id="0" name=""/>
        <dsp:cNvSpPr/>
      </dsp:nvSpPr>
      <dsp:spPr>
        <a:xfrm>
          <a:off x="7001843" y="3386455"/>
          <a:ext cx="1472062" cy="736031"/>
        </a:xfrm>
        <a:prstGeom prst="roundRect">
          <a:avLst>
            <a:gd name="adj" fmla="val 10000"/>
          </a:avLst>
        </a:prstGeom>
        <a:solidFill>
          <a:schemeClr val="dk2">
            <a:hueOff val="0"/>
            <a:satOff val="0"/>
            <a:lumOff val="0"/>
            <a:alphaOff val="0"/>
          </a:schemeClr>
        </a:solidFill>
        <a:ln w="15875"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en-US" sz="1400" b="1" kern="1200" dirty="0"/>
            <a:t>Scott Walter Baker</a:t>
          </a:r>
        </a:p>
      </dsp:txBody>
      <dsp:txXfrm>
        <a:off x="7023401" y="3408013"/>
        <a:ext cx="1428946" cy="692915"/>
      </dsp:txXfrm>
    </dsp:sp>
    <dsp:sp modelId="{B78F4634-536C-42CD-919A-9E2FE19E9DF0}">
      <dsp:nvSpPr>
        <dsp:cNvPr id="0" name=""/>
        <dsp:cNvSpPr/>
      </dsp:nvSpPr>
      <dsp:spPr>
        <a:xfrm rot="2142401">
          <a:off x="6344860" y="4379355"/>
          <a:ext cx="725140" cy="19885"/>
        </a:xfrm>
        <a:custGeom>
          <a:avLst/>
          <a:gdLst/>
          <a:ahLst/>
          <a:cxnLst/>
          <a:rect l="0" t="0" r="0" b="0"/>
          <a:pathLst>
            <a:path>
              <a:moveTo>
                <a:pt x="0" y="9942"/>
              </a:moveTo>
              <a:lnTo>
                <a:pt x="725140" y="9942"/>
              </a:lnTo>
            </a:path>
          </a:pathLst>
        </a:custGeom>
        <a:noFill/>
        <a:ln w="15875" cap="flat" cmpd="sng" algn="ctr">
          <a:solidFill>
            <a:schemeClr val="dk2">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622300">
            <a:lnSpc>
              <a:spcPct val="90000"/>
            </a:lnSpc>
            <a:spcBef>
              <a:spcPct val="0"/>
            </a:spcBef>
            <a:spcAft>
              <a:spcPct val="35000"/>
            </a:spcAft>
            <a:buNone/>
          </a:pPr>
          <a:endParaRPr lang="en-US" sz="1400" b="1" kern="1200"/>
        </a:p>
      </dsp:txBody>
      <dsp:txXfrm>
        <a:off x="6689302" y="4371169"/>
        <a:ext cx="36257" cy="36257"/>
      </dsp:txXfrm>
    </dsp:sp>
    <dsp:sp modelId="{18A191AC-2626-41B4-AB4D-2C217D37B482}">
      <dsp:nvSpPr>
        <dsp:cNvPr id="0" name=""/>
        <dsp:cNvSpPr/>
      </dsp:nvSpPr>
      <dsp:spPr>
        <a:xfrm>
          <a:off x="7001843" y="4232891"/>
          <a:ext cx="1472062" cy="736031"/>
        </a:xfrm>
        <a:prstGeom prst="roundRect">
          <a:avLst>
            <a:gd name="adj" fmla="val 10000"/>
          </a:avLst>
        </a:prstGeom>
        <a:solidFill>
          <a:schemeClr val="dk2">
            <a:hueOff val="0"/>
            <a:satOff val="0"/>
            <a:lumOff val="0"/>
            <a:alphaOff val="0"/>
          </a:schemeClr>
        </a:solidFill>
        <a:ln w="15875"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en-US" sz="1400" b="1" kern="1200" dirty="0" err="1"/>
            <a:t>Electa</a:t>
          </a:r>
          <a:r>
            <a:rPr lang="en-US" sz="1400" b="1" kern="1200" dirty="0"/>
            <a:t> Leanna Tone</a:t>
          </a:r>
        </a:p>
      </dsp:txBody>
      <dsp:txXfrm>
        <a:off x="7023401" y="4254449"/>
        <a:ext cx="1428946" cy="692915"/>
      </dsp:txXfrm>
    </dsp:sp>
    <dsp:sp modelId="{C4B2E714-7FAC-4AC0-B488-B15DF689203F}">
      <dsp:nvSpPr>
        <dsp:cNvPr id="0" name=""/>
        <dsp:cNvSpPr/>
      </dsp:nvSpPr>
      <dsp:spPr>
        <a:xfrm rot="3310531">
          <a:off x="4130993" y="5437400"/>
          <a:ext cx="1031100" cy="19885"/>
        </a:xfrm>
        <a:custGeom>
          <a:avLst/>
          <a:gdLst/>
          <a:ahLst/>
          <a:cxnLst/>
          <a:rect l="0" t="0" r="0" b="0"/>
          <a:pathLst>
            <a:path>
              <a:moveTo>
                <a:pt x="0" y="9942"/>
              </a:moveTo>
              <a:lnTo>
                <a:pt x="1031100" y="9942"/>
              </a:lnTo>
            </a:path>
          </a:pathLst>
        </a:custGeom>
        <a:noFill/>
        <a:ln w="15875" cap="flat" cmpd="sng" algn="ctr">
          <a:solidFill>
            <a:schemeClr val="dk2">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622300">
            <a:lnSpc>
              <a:spcPct val="90000"/>
            </a:lnSpc>
            <a:spcBef>
              <a:spcPct val="0"/>
            </a:spcBef>
            <a:spcAft>
              <a:spcPct val="35000"/>
            </a:spcAft>
            <a:buNone/>
          </a:pPr>
          <a:endParaRPr lang="en-US" sz="1400" b="1" kern="1200"/>
        </a:p>
      </dsp:txBody>
      <dsp:txXfrm>
        <a:off x="4620765" y="5421565"/>
        <a:ext cx="51555" cy="51555"/>
      </dsp:txXfrm>
    </dsp:sp>
    <dsp:sp modelId="{EA5F9872-A8A2-456A-83E5-90110EF094D4}">
      <dsp:nvSpPr>
        <dsp:cNvPr id="0" name=""/>
        <dsp:cNvSpPr/>
      </dsp:nvSpPr>
      <dsp:spPr>
        <a:xfrm>
          <a:off x="4940955" y="5502545"/>
          <a:ext cx="1472062" cy="736031"/>
        </a:xfrm>
        <a:prstGeom prst="roundRect">
          <a:avLst>
            <a:gd name="adj" fmla="val 10000"/>
          </a:avLst>
        </a:prstGeom>
        <a:solidFill>
          <a:schemeClr val="dk2">
            <a:hueOff val="0"/>
            <a:satOff val="0"/>
            <a:lumOff val="0"/>
            <a:alphaOff val="0"/>
          </a:schemeClr>
        </a:solidFill>
        <a:ln w="15875"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en-US" sz="1400" b="1" kern="1200" dirty="0"/>
            <a:t>Esther Ruth </a:t>
          </a:r>
          <a:r>
            <a:rPr lang="en-US" sz="1400" b="1" kern="1200" dirty="0" err="1"/>
            <a:t>Tueting</a:t>
          </a:r>
          <a:endParaRPr lang="en-US" sz="1400" b="1" kern="1200" dirty="0"/>
        </a:p>
      </dsp:txBody>
      <dsp:txXfrm>
        <a:off x="4962513" y="5524103"/>
        <a:ext cx="1428946" cy="692915"/>
      </dsp:txXfrm>
    </dsp:sp>
    <dsp:sp modelId="{24C43558-A154-456C-B3B8-C27D538E2198}">
      <dsp:nvSpPr>
        <dsp:cNvPr id="0" name=""/>
        <dsp:cNvSpPr/>
      </dsp:nvSpPr>
      <dsp:spPr>
        <a:xfrm rot="19457599">
          <a:off x="6344860" y="5649009"/>
          <a:ext cx="725140" cy="19885"/>
        </a:xfrm>
        <a:custGeom>
          <a:avLst/>
          <a:gdLst/>
          <a:ahLst/>
          <a:cxnLst/>
          <a:rect l="0" t="0" r="0" b="0"/>
          <a:pathLst>
            <a:path>
              <a:moveTo>
                <a:pt x="0" y="9942"/>
              </a:moveTo>
              <a:lnTo>
                <a:pt x="725140" y="9942"/>
              </a:lnTo>
            </a:path>
          </a:pathLst>
        </a:custGeom>
        <a:noFill/>
        <a:ln w="15875" cap="flat" cmpd="sng" algn="ctr">
          <a:solidFill>
            <a:schemeClr val="dk2">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622300">
            <a:lnSpc>
              <a:spcPct val="90000"/>
            </a:lnSpc>
            <a:spcBef>
              <a:spcPct val="0"/>
            </a:spcBef>
            <a:spcAft>
              <a:spcPct val="35000"/>
            </a:spcAft>
            <a:buNone/>
          </a:pPr>
          <a:endParaRPr lang="en-US" sz="1400" b="1" kern="1200"/>
        </a:p>
      </dsp:txBody>
      <dsp:txXfrm>
        <a:off x="6689302" y="5640823"/>
        <a:ext cx="36257" cy="36257"/>
      </dsp:txXfrm>
    </dsp:sp>
    <dsp:sp modelId="{7A7060C7-904E-4267-8C2F-E6F3960C6739}">
      <dsp:nvSpPr>
        <dsp:cNvPr id="0" name=""/>
        <dsp:cNvSpPr/>
      </dsp:nvSpPr>
      <dsp:spPr>
        <a:xfrm>
          <a:off x="7001843" y="5079327"/>
          <a:ext cx="1472062" cy="736031"/>
        </a:xfrm>
        <a:prstGeom prst="roundRect">
          <a:avLst>
            <a:gd name="adj" fmla="val 10000"/>
          </a:avLst>
        </a:prstGeom>
        <a:solidFill>
          <a:schemeClr val="dk2">
            <a:hueOff val="0"/>
            <a:satOff val="0"/>
            <a:lumOff val="0"/>
            <a:alphaOff val="0"/>
          </a:schemeClr>
        </a:solidFill>
        <a:ln w="15875"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en-US" sz="1400" b="1" kern="1200" dirty="0"/>
            <a:t>William Friedrich Heinrich Ernst </a:t>
          </a:r>
          <a:r>
            <a:rPr lang="en-US" sz="1400" b="1" kern="1200" dirty="0" err="1"/>
            <a:t>Tueting</a:t>
          </a:r>
          <a:r>
            <a:rPr lang="en-US" sz="1400" b="1" kern="1200" dirty="0"/>
            <a:t> Jr.</a:t>
          </a:r>
        </a:p>
      </dsp:txBody>
      <dsp:txXfrm>
        <a:off x="7023401" y="5100885"/>
        <a:ext cx="1428946" cy="692915"/>
      </dsp:txXfrm>
    </dsp:sp>
    <dsp:sp modelId="{28AF83F8-E5BA-401C-9D5D-3E7466009DD2}">
      <dsp:nvSpPr>
        <dsp:cNvPr id="0" name=""/>
        <dsp:cNvSpPr/>
      </dsp:nvSpPr>
      <dsp:spPr>
        <a:xfrm rot="2142401">
          <a:off x="6344860" y="6072227"/>
          <a:ext cx="725140" cy="19885"/>
        </a:xfrm>
        <a:custGeom>
          <a:avLst/>
          <a:gdLst/>
          <a:ahLst/>
          <a:cxnLst/>
          <a:rect l="0" t="0" r="0" b="0"/>
          <a:pathLst>
            <a:path>
              <a:moveTo>
                <a:pt x="0" y="9942"/>
              </a:moveTo>
              <a:lnTo>
                <a:pt x="725140" y="9942"/>
              </a:lnTo>
            </a:path>
          </a:pathLst>
        </a:custGeom>
        <a:noFill/>
        <a:ln w="15875" cap="flat" cmpd="sng" algn="ctr">
          <a:solidFill>
            <a:schemeClr val="dk2">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622300">
            <a:lnSpc>
              <a:spcPct val="90000"/>
            </a:lnSpc>
            <a:spcBef>
              <a:spcPct val="0"/>
            </a:spcBef>
            <a:spcAft>
              <a:spcPct val="35000"/>
            </a:spcAft>
            <a:buNone/>
          </a:pPr>
          <a:endParaRPr lang="en-US" sz="1400" b="1" kern="1200"/>
        </a:p>
      </dsp:txBody>
      <dsp:txXfrm>
        <a:off x="6689302" y="6064041"/>
        <a:ext cx="36257" cy="36257"/>
      </dsp:txXfrm>
    </dsp:sp>
    <dsp:sp modelId="{46C98A40-C8F9-42AC-94E6-83771032A1A3}">
      <dsp:nvSpPr>
        <dsp:cNvPr id="0" name=""/>
        <dsp:cNvSpPr/>
      </dsp:nvSpPr>
      <dsp:spPr>
        <a:xfrm>
          <a:off x="7001843" y="5925763"/>
          <a:ext cx="1472062" cy="736031"/>
        </a:xfrm>
        <a:prstGeom prst="roundRect">
          <a:avLst>
            <a:gd name="adj" fmla="val 10000"/>
          </a:avLst>
        </a:prstGeom>
        <a:solidFill>
          <a:schemeClr val="dk2">
            <a:hueOff val="0"/>
            <a:satOff val="0"/>
            <a:lumOff val="0"/>
            <a:alphaOff val="0"/>
          </a:schemeClr>
        </a:solidFill>
        <a:ln w="15875"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en-US" sz="1400" b="1" kern="1200" dirty="0"/>
            <a:t>Elizabeth </a:t>
          </a:r>
          <a:r>
            <a:rPr lang="en-US" sz="1400" b="1" kern="1200" dirty="0" err="1"/>
            <a:t>Hust</a:t>
          </a:r>
          <a:endParaRPr lang="en-US" sz="1400" b="1" kern="1200" dirty="0"/>
        </a:p>
      </dsp:txBody>
      <dsp:txXfrm>
        <a:off x="7023401" y="5947321"/>
        <a:ext cx="1428946" cy="692915"/>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begPts" val="midR"/>
                        <dgm:param type="endPts" val="midL"/>
                        <dgm:param type="endSty" val="noArr"/>
                      </dgm:alg>
                    </dgm:if>
                    <dgm:else name="Name14">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begPts" val="midR"/>
                        <dgm:param type="endPts" val="midL"/>
                        <dgm:param type="endSty" val="noArr"/>
                      </dgm:alg>
                    </dgm:if>
                    <dgm:else name="Name14">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begPts" val="midR"/>
                        <dgm:param type="endPts" val="midL"/>
                        <dgm:param type="endSty" val="noArr"/>
                      </dgm:alg>
                    </dgm:if>
                    <dgm:else name="Name14">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2"/>
            <a:ext cx="3037840" cy="466434"/>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sz="quarter" idx="1"/>
          </p:nvPr>
        </p:nvSpPr>
        <p:spPr>
          <a:xfrm>
            <a:off x="3970938" y="2"/>
            <a:ext cx="3037840" cy="466434"/>
          </a:xfrm>
          <a:prstGeom prst="rect">
            <a:avLst/>
          </a:prstGeom>
        </p:spPr>
        <p:txBody>
          <a:bodyPr vert="horz" lIns="93177" tIns="46589" rIns="93177" bIns="46589" rtlCol="0"/>
          <a:lstStyle>
            <a:lvl1pPr algn="r">
              <a:defRPr sz="1200"/>
            </a:lvl1pPr>
          </a:lstStyle>
          <a:p>
            <a:fld id="{B23A2BA7-88F2-49A5-8CD4-330CF808CA73}" type="datetimeFigureOut">
              <a:rPr lang="en-US" smtClean="0"/>
              <a:t>3/14/2017</a:t>
            </a:fld>
            <a:endParaRPr lang="en-US"/>
          </a:p>
        </p:txBody>
      </p:sp>
      <p:sp>
        <p:nvSpPr>
          <p:cNvPr id="4" name="Footer Placeholder 3"/>
          <p:cNvSpPr>
            <a:spLocks noGrp="1"/>
          </p:cNvSpPr>
          <p:nvPr>
            <p:ph type="ftr" sz="quarter" idx="2"/>
          </p:nvPr>
        </p:nvSpPr>
        <p:spPr>
          <a:xfrm>
            <a:off x="0" y="8829967"/>
            <a:ext cx="3037840" cy="466433"/>
          </a:xfrm>
          <a:prstGeom prst="rect">
            <a:avLst/>
          </a:prstGeom>
        </p:spPr>
        <p:txBody>
          <a:bodyPr vert="horz" lIns="93177" tIns="46589" rIns="93177" bIns="46589" rtlCol="0" anchor="b"/>
          <a:lstStyle>
            <a:lvl1pPr algn="l">
              <a:defRPr sz="1200"/>
            </a:lvl1pPr>
          </a:lstStyle>
          <a:p>
            <a:endParaRPr lang="en-US"/>
          </a:p>
        </p:txBody>
      </p:sp>
      <p:sp>
        <p:nvSpPr>
          <p:cNvPr id="5" name="Slide Number Placeholder 4"/>
          <p:cNvSpPr>
            <a:spLocks noGrp="1"/>
          </p:cNvSpPr>
          <p:nvPr>
            <p:ph type="sldNum" sz="quarter" idx="3"/>
          </p:nvPr>
        </p:nvSpPr>
        <p:spPr>
          <a:xfrm>
            <a:off x="3970938" y="8829967"/>
            <a:ext cx="3037840" cy="466433"/>
          </a:xfrm>
          <a:prstGeom prst="rect">
            <a:avLst/>
          </a:prstGeom>
        </p:spPr>
        <p:txBody>
          <a:bodyPr vert="horz" lIns="93177" tIns="46589" rIns="93177" bIns="46589" rtlCol="0" anchor="b"/>
          <a:lstStyle>
            <a:lvl1pPr algn="r">
              <a:defRPr sz="1200"/>
            </a:lvl1pPr>
          </a:lstStyle>
          <a:p>
            <a:fld id="{39BDA289-ED3A-428B-B115-879AC9D6A047}" type="slidenum">
              <a:rPr lang="en-US" smtClean="0"/>
              <a:t>‹#›</a:t>
            </a:fld>
            <a:endParaRPr lang="en-US"/>
          </a:p>
        </p:txBody>
      </p:sp>
    </p:spTree>
    <p:extLst>
      <p:ext uri="{BB962C8B-B14F-4D97-AF65-F5344CB8AC3E}">
        <p14:creationId xmlns:p14="http://schemas.microsoft.com/office/powerpoint/2010/main" val="264656192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2"/>
            <a:ext cx="3037840" cy="466434"/>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idx="1"/>
          </p:nvPr>
        </p:nvSpPr>
        <p:spPr>
          <a:xfrm>
            <a:off x="3970938" y="2"/>
            <a:ext cx="3037840" cy="466434"/>
          </a:xfrm>
          <a:prstGeom prst="rect">
            <a:avLst/>
          </a:prstGeom>
        </p:spPr>
        <p:txBody>
          <a:bodyPr vert="horz" lIns="93177" tIns="46589" rIns="93177" bIns="46589" rtlCol="0"/>
          <a:lstStyle>
            <a:lvl1pPr algn="r">
              <a:defRPr sz="1200"/>
            </a:lvl1pPr>
          </a:lstStyle>
          <a:p>
            <a:fld id="{1B8C83A3-EA5B-431C-90CD-97ED6BA02A57}" type="datetimeFigureOut">
              <a:rPr lang="en-US" smtClean="0"/>
              <a:t>3/14/2017</a:t>
            </a:fld>
            <a:endParaRPr lang="en-US"/>
          </a:p>
        </p:txBody>
      </p:sp>
      <p:sp>
        <p:nvSpPr>
          <p:cNvPr id="4" name="Slide Image Placeholder 3"/>
          <p:cNvSpPr>
            <a:spLocks noGrp="1" noRot="1" noChangeAspect="1"/>
          </p:cNvSpPr>
          <p:nvPr>
            <p:ph type="sldImg" idx="2"/>
          </p:nvPr>
        </p:nvSpPr>
        <p:spPr>
          <a:xfrm>
            <a:off x="717550" y="1162050"/>
            <a:ext cx="5575300" cy="3136900"/>
          </a:xfrm>
          <a:prstGeom prst="rect">
            <a:avLst/>
          </a:prstGeom>
          <a:noFill/>
          <a:ln w="12700">
            <a:solidFill>
              <a:prstClr val="black"/>
            </a:solidFill>
          </a:ln>
        </p:spPr>
        <p:txBody>
          <a:bodyPr vert="horz" lIns="93177" tIns="46589" rIns="93177" bIns="46589" rtlCol="0" anchor="ctr"/>
          <a:lstStyle/>
          <a:p>
            <a:endParaRPr lang="en-US"/>
          </a:p>
        </p:txBody>
      </p:sp>
      <p:sp>
        <p:nvSpPr>
          <p:cNvPr id="5" name="Notes Placeholder 4"/>
          <p:cNvSpPr>
            <a:spLocks noGrp="1"/>
          </p:cNvSpPr>
          <p:nvPr>
            <p:ph type="body" sz="quarter" idx="3"/>
          </p:nvPr>
        </p:nvSpPr>
        <p:spPr>
          <a:xfrm>
            <a:off x="701040" y="4473891"/>
            <a:ext cx="5608320" cy="3660459"/>
          </a:xfrm>
          <a:prstGeom prst="rect">
            <a:avLst/>
          </a:prstGeom>
        </p:spPr>
        <p:txBody>
          <a:bodyPr vert="horz" lIns="93177" tIns="46589" rIns="93177" bIns="46589"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967"/>
            <a:ext cx="3037840" cy="466433"/>
          </a:xfrm>
          <a:prstGeom prst="rect">
            <a:avLst/>
          </a:prstGeom>
        </p:spPr>
        <p:txBody>
          <a:bodyPr vert="horz" lIns="93177" tIns="46589" rIns="93177" bIns="46589" rtlCol="0" anchor="b"/>
          <a:lstStyle>
            <a:lvl1pPr algn="l">
              <a:defRPr sz="1200"/>
            </a:lvl1pPr>
          </a:lstStyle>
          <a:p>
            <a:endParaRPr lang="en-US"/>
          </a:p>
        </p:txBody>
      </p:sp>
      <p:sp>
        <p:nvSpPr>
          <p:cNvPr id="7" name="Slide Number Placeholder 6"/>
          <p:cNvSpPr>
            <a:spLocks noGrp="1"/>
          </p:cNvSpPr>
          <p:nvPr>
            <p:ph type="sldNum" sz="quarter" idx="5"/>
          </p:nvPr>
        </p:nvSpPr>
        <p:spPr>
          <a:xfrm>
            <a:off x="3970938" y="8829967"/>
            <a:ext cx="3037840" cy="466433"/>
          </a:xfrm>
          <a:prstGeom prst="rect">
            <a:avLst/>
          </a:prstGeom>
        </p:spPr>
        <p:txBody>
          <a:bodyPr vert="horz" lIns="93177" tIns="46589" rIns="93177" bIns="46589" rtlCol="0" anchor="b"/>
          <a:lstStyle>
            <a:lvl1pPr algn="r">
              <a:defRPr sz="1200"/>
            </a:lvl1pPr>
          </a:lstStyle>
          <a:p>
            <a:fld id="{C9C1868B-D592-4907-BE2C-8BDE69E6A1AF}" type="slidenum">
              <a:rPr lang="en-US" smtClean="0"/>
              <a:t>‹#›</a:t>
            </a:fld>
            <a:endParaRPr lang="en-US"/>
          </a:p>
        </p:txBody>
      </p:sp>
    </p:spTree>
    <p:extLst>
      <p:ext uri="{BB962C8B-B14F-4D97-AF65-F5344CB8AC3E}">
        <p14:creationId xmlns:p14="http://schemas.microsoft.com/office/powerpoint/2010/main" val="256008979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Hello,</a:t>
            </a:r>
            <a:r>
              <a:rPr lang="en-US" baseline="0" dirty="0"/>
              <a:t> everyone. Thank you for inviting me to talk today at the symposium. I am John Chovan and I am an assistant professor of nursing.</a:t>
            </a:r>
          </a:p>
          <a:p>
            <a:endParaRPr lang="en-US" baseline="0" dirty="0"/>
          </a:p>
          <a:p>
            <a:r>
              <a:rPr lang="en-US" baseline="0" dirty="0"/>
              <a:t>Today I am going to talk about grief and how where I am from can inform how we deal with losses.</a:t>
            </a:r>
          </a:p>
        </p:txBody>
      </p:sp>
      <p:sp>
        <p:nvSpPr>
          <p:cNvPr id="4" name="Slide Number Placeholder 3"/>
          <p:cNvSpPr>
            <a:spLocks noGrp="1"/>
          </p:cNvSpPr>
          <p:nvPr>
            <p:ph type="sldNum" sz="quarter" idx="10"/>
          </p:nvPr>
        </p:nvSpPr>
        <p:spPr/>
        <p:txBody>
          <a:bodyPr/>
          <a:lstStyle/>
          <a:p>
            <a:fld id="{C9C1868B-D592-4907-BE2C-8BDE69E6A1AF}" type="slidenum">
              <a:rPr lang="en-US" smtClean="0"/>
              <a:t>1</a:t>
            </a:fld>
            <a:endParaRPr lang="en-US"/>
          </a:p>
        </p:txBody>
      </p:sp>
    </p:spTree>
    <p:extLst>
      <p:ext uri="{BB962C8B-B14F-4D97-AF65-F5344CB8AC3E}">
        <p14:creationId xmlns:p14="http://schemas.microsoft.com/office/powerpoint/2010/main" val="362870144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Another</a:t>
            </a:r>
            <a:r>
              <a:rPr lang="en-US" baseline="0" dirty="0"/>
              <a:t> answer to the question where are you from is that I’m half Slovak (from Slovakia), a quarter Appalachian, and a quarter German. I really did not understand my Appalachian roots until I was in nursing school. I did not even consider Appalachia an ethnicity that influenced me. But I now realize that lots about me is because of this Appalachian experience, including how I grieve.</a:t>
            </a:r>
            <a:endParaRPr lang="en-US" dirty="0"/>
          </a:p>
        </p:txBody>
      </p:sp>
      <p:sp>
        <p:nvSpPr>
          <p:cNvPr id="4" name="Slide Number Placeholder 3"/>
          <p:cNvSpPr>
            <a:spLocks noGrp="1"/>
          </p:cNvSpPr>
          <p:nvPr>
            <p:ph type="sldNum" sz="quarter" idx="10"/>
          </p:nvPr>
        </p:nvSpPr>
        <p:spPr/>
        <p:txBody>
          <a:bodyPr/>
          <a:lstStyle/>
          <a:p>
            <a:fld id="{C9C1868B-D592-4907-BE2C-8BDE69E6A1AF}" type="slidenum">
              <a:rPr lang="en-US" smtClean="0"/>
              <a:t>10</a:t>
            </a:fld>
            <a:endParaRPr lang="en-US"/>
          </a:p>
        </p:txBody>
      </p:sp>
    </p:spTree>
    <p:extLst>
      <p:ext uri="{BB962C8B-B14F-4D97-AF65-F5344CB8AC3E}">
        <p14:creationId xmlns:p14="http://schemas.microsoft.com/office/powerpoint/2010/main" val="114612688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a:t>
            </a:r>
            <a:r>
              <a:rPr lang="en-US" baseline="0" dirty="0"/>
              <a:t> my family, grieve is influenced by traditions I associate with my heritage. Slovak traditions, Appalachian traditions, and German traditions are all a part of my grief process, particularly related to funerals. As I process it and read about it, I realized that the bottom line is that these are all immigrant traditions, brought with my family when they arrived on American soil. Let me explain a bit.</a:t>
            </a:r>
            <a:endParaRPr lang="en-US" dirty="0"/>
          </a:p>
        </p:txBody>
      </p:sp>
      <p:sp>
        <p:nvSpPr>
          <p:cNvPr id="4" name="Slide Number Placeholder 3"/>
          <p:cNvSpPr>
            <a:spLocks noGrp="1"/>
          </p:cNvSpPr>
          <p:nvPr>
            <p:ph type="sldNum" sz="quarter" idx="10"/>
          </p:nvPr>
        </p:nvSpPr>
        <p:spPr/>
        <p:txBody>
          <a:bodyPr/>
          <a:lstStyle/>
          <a:p>
            <a:fld id="{C9C1868B-D592-4907-BE2C-8BDE69E6A1AF}" type="slidenum">
              <a:rPr lang="en-US" smtClean="0"/>
              <a:t>11</a:t>
            </a:fld>
            <a:endParaRPr lang="en-US"/>
          </a:p>
        </p:txBody>
      </p:sp>
    </p:spTree>
    <p:extLst>
      <p:ext uri="{BB962C8B-B14F-4D97-AF65-F5344CB8AC3E}">
        <p14:creationId xmlns:p14="http://schemas.microsoft.com/office/powerpoint/2010/main" val="414190680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My paternal grandparents immigrated from then Austria-Hungary</a:t>
            </a:r>
            <a:r>
              <a:rPr lang="en-US" baseline="0" dirty="0"/>
              <a:t> in the early 20</a:t>
            </a:r>
            <a:r>
              <a:rPr lang="en-US" baseline="30000" dirty="0"/>
              <a:t>th</a:t>
            </a:r>
            <a:r>
              <a:rPr lang="en-US" baseline="0" dirty="0"/>
              <a:t> century. They spoke only Slovak. Communication between the new and old worlds was either via telegram, which was expensive, or via airmail, which was slow. They did not live in an instantaneous world. As such, when someone died, they were typically buried weeks before the other continent knew anything had changed. To make the loss real and to fulfill the need to see a body, photographs were exchanged. And to link it to reality, these photos included living members of the family.</a:t>
            </a:r>
            <a:endParaRPr lang="en-US" dirty="0"/>
          </a:p>
        </p:txBody>
      </p:sp>
      <p:sp>
        <p:nvSpPr>
          <p:cNvPr id="4" name="Slide Number Placeholder 3"/>
          <p:cNvSpPr>
            <a:spLocks noGrp="1"/>
          </p:cNvSpPr>
          <p:nvPr>
            <p:ph type="sldNum" sz="quarter" idx="10"/>
          </p:nvPr>
        </p:nvSpPr>
        <p:spPr/>
        <p:txBody>
          <a:bodyPr/>
          <a:lstStyle/>
          <a:p>
            <a:fld id="{C9C1868B-D592-4907-BE2C-8BDE69E6A1AF}" type="slidenum">
              <a:rPr lang="en-US" smtClean="0"/>
              <a:t>12</a:t>
            </a:fld>
            <a:endParaRPr lang="en-US"/>
          </a:p>
        </p:txBody>
      </p:sp>
    </p:spTree>
    <p:extLst>
      <p:ext uri="{BB962C8B-B14F-4D97-AF65-F5344CB8AC3E}">
        <p14:creationId xmlns:p14="http://schemas.microsoft.com/office/powerpoint/2010/main" val="285882065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a:t>
            </a:r>
            <a:r>
              <a:rPr lang="en-US" baseline="0" dirty="0"/>
              <a:t> is an example. On the left is a photo from Slovakia in the 1940s. On the right is a photo from Ohio of my grandmother in 1977, surrounded by my father and his brothers. My mother thought this tradition was gruesome. But it was a family tradition that followed us based on our tradition of immigrants.</a:t>
            </a:r>
            <a:endParaRPr lang="en-US" dirty="0"/>
          </a:p>
        </p:txBody>
      </p:sp>
      <p:sp>
        <p:nvSpPr>
          <p:cNvPr id="4" name="Slide Number Placeholder 3"/>
          <p:cNvSpPr>
            <a:spLocks noGrp="1"/>
          </p:cNvSpPr>
          <p:nvPr>
            <p:ph type="sldNum" sz="quarter" idx="10"/>
          </p:nvPr>
        </p:nvSpPr>
        <p:spPr/>
        <p:txBody>
          <a:bodyPr/>
          <a:lstStyle/>
          <a:p>
            <a:fld id="{C9C1868B-D592-4907-BE2C-8BDE69E6A1AF}" type="slidenum">
              <a:rPr lang="en-US" smtClean="0"/>
              <a:t>13</a:t>
            </a:fld>
            <a:endParaRPr lang="en-US"/>
          </a:p>
        </p:txBody>
      </p:sp>
    </p:spTree>
    <p:extLst>
      <p:ext uri="{BB962C8B-B14F-4D97-AF65-F5344CB8AC3E}">
        <p14:creationId xmlns:p14="http://schemas.microsoft.com/office/powerpoint/2010/main" val="360146600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My maternal grandfather’s family immigrated from England, Holland, and Ireland, and</a:t>
            </a:r>
            <a:r>
              <a:rPr lang="en-US" baseline="0" dirty="0"/>
              <a:t> settled in Northern Kentucky, a part of central and southern Appalachia. In the Appalachian community, adversity is a common interest and supporting one another is a community  responsibility. Bodies were often laid out for a very long time until burial was possible, funerals were crowded with extended family and neighbors. Resources, however, were not spent on fancy funerals. Caskets did not have handles and people were buried in graves that remain unmarked to this day. The tradition is to pass down from one generation to the next by word of mouth, who is buried where.</a:t>
            </a:r>
            <a:endParaRPr lang="en-US" dirty="0"/>
          </a:p>
        </p:txBody>
      </p:sp>
      <p:sp>
        <p:nvSpPr>
          <p:cNvPr id="4" name="Slide Number Placeholder 3"/>
          <p:cNvSpPr>
            <a:spLocks noGrp="1"/>
          </p:cNvSpPr>
          <p:nvPr>
            <p:ph type="sldNum" sz="quarter" idx="10"/>
          </p:nvPr>
        </p:nvSpPr>
        <p:spPr/>
        <p:txBody>
          <a:bodyPr/>
          <a:lstStyle/>
          <a:p>
            <a:fld id="{C9C1868B-D592-4907-BE2C-8BDE69E6A1AF}" type="slidenum">
              <a:rPr lang="en-US" smtClean="0"/>
              <a:t>14</a:t>
            </a:fld>
            <a:endParaRPr lang="en-US"/>
          </a:p>
        </p:txBody>
      </p:sp>
    </p:spTree>
    <p:extLst>
      <p:ext uri="{BB962C8B-B14F-4D97-AF65-F5344CB8AC3E}">
        <p14:creationId xmlns:p14="http://schemas.microsoft.com/office/powerpoint/2010/main" val="28525871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These</a:t>
            </a:r>
            <a:r>
              <a:rPr lang="en-US" baseline="0" dirty="0"/>
              <a:t> are photos that relate to those traditions. On the right is my family cemetery in Mentor, Kentucky. Notice that many of the graves do not have grave markers. These are not empty graves, but graves that do not have headstones. The word-of-mouth tradition of saying who is buried where helps normalize death in the family and facilitates the grieving process.</a:t>
            </a:r>
            <a:endParaRPr lang="en-US" dirty="0"/>
          </a:p>
        </p:txBody>
      </p:sp>
      <p:sp>
        <p:nvSpPr>
          <p:cNvPr id="4" name="Slide Number Placeholder 3"/>
          <p:cNvSpPr>
            <a:spLocks noGrp="1"/>
          </p:cNvSpPr>
          <p:nvPr>
            <p:ph type="sldNum" sz="quarter" idx="10"/>
          </p:nvPr>
        </p:nvSpPr>
        <p:spPr/>
        <p:txBody>
          <a:bodyPr/>
          <a:lstStyle/>
          <a:p>
            <a:fld id="{C9C1868B-D592-4907-BE2C-8BDE69E6A1AF}" type="slidenum">
              <a:rPr lang="en-US" smtClean="0"/>
              <a:t>15</a:t>
            </a:fld>
            <a:endParaRPr lang="en-US"/>
          </a:p>
        </p:txBody>
      </p:sp>
    </p:spTree>
    <p:extLst>
      <p:ext uri="{BB962C8B-B14F-4D97-AF65-F5344CB8AC3E}">
        <p14:creationId xmlns:p14="http://schemas.microsoft.com/office/powerpoint/2010/main" val="18691977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Of the German</a:t>
            </a:r>
            <a:r>
              <a:rPr lang="en-US" baseline="0" dirty="0"/>
              <a:t> traditions, my family came to America during the Victorian era when cemeteries were viewed as public parks with visitation and picnics. But a German tradition is for the patriarch to purchase a large plot of land in a cemetery for use by whomever needed it. We would visit the cemetery often and my grandmother would tell us stories of the persons buried there. And it was important for her to be buried as close to the family plot as possible. This helped my grief by again feeling normal and being linked to the past.</a:t>
            </a:r>
            <a:endParaRPr lang="en-US" dirty="0"/>
          </a:p>
        </p:txBody>
      </p:sp>
      <p:sp>
        <p:nvSpPr>
          <p:cNvPr id="4" name="Slide Number Placeholder 3"/>
          <p:cNvSpPr>
            <a:spLocks noGrp="1"/>
          </p:cNvSpPr>
          <p:nvPr>
            <p:ph type="sldNum" sz="quarter" idx="10"/>
          </p:nvPr>
        </p:nvSpPr>
        <p:spPr/>
        <p:txBody>
          <a:bodyPr/>
          <a:lstStyle/>
          <a:p>
            <a:fld id="{C9C1868B-D592-4907-BE2C-8BDE69E6A1AF}" type="slidenum">
              <a:rPr lang="en-US" smtClean="0"/>
              <a:t>16</a:t>
            </a:fld>
            <a:endParaRPr lang="en-US"/>
          </a:p>
        </p:txBody>
      </p:sp>
    </p:spTree>
    <p:extLst>
      <p:ext uri="{BB962C8B-B14F-4D97-AF65-F5344CB8AC3E}">
        <p14:creationId xmlns:p14="http://schemas.microsoft.com/office/powerpoint/2010/main" val="225013649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Here is a photo of the </a:t>
            </a:r>
            <a:r>
              <a:rPr lang="en-US" dirty="0" err="1"/>
              <a:t>Tueting</a:t>
            </a:r>
            <a:r>
              <a:rPr lang="en-US" dirty="0"/>
              <a:t> Plot</a:t>
            </a:r>
            <a:r>
              <a:rPr lang="en-US" baseline="0" dirty="0"/>
              <a:t> in the Vine Street Hill Cemetery in Cincinnati, Ohio.  The row on the right are all headstones – My great </a:t>
            </a:r>
            <a:r>
              <a:rPr lang="en-US" baseline="0" dirty="0" err="1"/>
              <a:t>great</a:t>
            </a:r>
            <a:r>
              <a:rPr lang="en-US" baseline="0" dirty="0"/>
              <a:t> grandparents, followed by my great grandfather and this three wives.  My grandfather is the lone headstone in the bottom row. The others in the bottom row are all footstones and include his infant son Wesley, and my great aunt, who was buried with her stillborn child, and two uncles, one of whom committed suicide when he was 24.</a:t>
            </a:r>
            <a:endParaRPr lang="en-US" dirty="0"/>
          </a:p>
        </p:txBody>
      </p:sp>
      <p:sp>
        <p:nvSpPr>
          <p:cNvPr id="4" name="Slide Number Placeholder 3"/>
          <p:cNvSpPr>
            <a:spLocks noGrp="1"/>
          </p:cNvSpPr>
          <p:nvPr>
            <p:ph type="sldNum" sz="quarter" idx="10"/>
          </p:nvPr>
        </p:nvSpPr>
        <p:spPr/>
        <p:txBody>
          <a:bodyPr/>
          <a:lstStyle/>
          <a:p>
            <a:fld id="{C9C1868B-D592-4907-BE2C-8BDE69E6A1AF}" type="slidenum">
              <a:rPr lang="en-US" smtClean="0"/>
              <a:t>17</a:t>
            </a:fld>
            <a:endParaRPr lang="en-US"/>
          </a:p>
        </p:txBody>
      </p:sp>
    </p:spTree>
    <p:extLst>
      <p:ext uri="{BB962C8B-B14F-4D97-AF65-F5344CB8AC3E}">
        <p14:creationId xmlns:p14="http://schemas.microsoft.com/office/powerpoint/2010/main" val="323217192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addition to my roots, my</a:t>
            </a:r>
            <a:r>
              <a:rPr lang="en-US" baseline="0" dirty="0"/>
              <a:t> family is beginning some new traditions to help with grieve. Social media and the Internet is available for posting information. The image on the left is from Find a Grave. The obituary for my brother-in-law who died last month is already posted there. My younger sister is now a widow and a new tradition is that I stay in contact with her every day via text messaging to help her with her grieving process and mine, too. Finally, at Mark’s funeral, a new tradition was to honor his past-time as a hunter by giving a duck call salute. (Please press the purple speaker to hear a duck call.)</a:t>
            </a:r>
            <a:endParaRPr lang="en-US" dirty="0"/>
          </a:p>
        </p:txBody>
      </p:sp>
      <p:sp>
        <p:nvSpPr>
          <p:cNvPr id="4" name="Slide Number Placeholder 3"/>
          <p:cNvSpPr>
            <a:spLocks noGrp="1"/>
          </p:cNvSpPr>
          <p:nvPr>
            <p:ph type="sldNum" sz="quarter" idx="10"/>
          </p:nvPr>
        </p:nvSpPr>
        <p:spPr/>
        <p:txBody>
          <a:bodyPr/>
          <a:lstStyle/>
          <a:p>
            <a:fld id="{C9C1868B-D592-4907-BE2C-8BDE69E6A1AF}" type="slidenum">
              <a:rPr lang="en-US" smtClean="0"/>
              <a:t>18</a:t>
            </a:fld>
            <a:endParaRPr lang="en-US"/>
          </a:p>
        </p:txBody>
      </p:sp>
    </p:spTree>
    <p:extLst>
      <p:ext uri="{BB962C8B-B14F-4D97-AF65-F5344CB8AC3E}">
        <p14:creationId xmlns:p14="http://schemas.microsoft.com/office/powerpoint/2010/main" val="377426025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a:t>
            </a:r>
            <a:r>
              <a:rPr lang="en-US" baseline="0" dirty="0"/>
              <a:t> You may ask, So what? As Dr. </a:t>
            </a:r>
            <a:r>
              <a:rPr lang="en-US" baseline="0" dirty="0" err="1"/>
              <a:t>Kubler</a:t>
            </a:r>
            <a:r>
              <a:rPr lang="en-US" baseline="0" dirty="0"/>
              <a:t>-Ross said, I am more than these five stages and so are you.  Remember, grief does not mean you are mentally ill. The journey is as unique as you are. Pain and grief are never completed. Grief shifts and changes. Memories replace sadness. But anger will happen, </a:t>
            </a:r>
            <a:r>
              <a:rPr lang="en-US" baseline="0" dirty="0" err="1"/>
              <a:t>whethter</a:t>
            </a:r>
            <a:r>
              <a:rPr lang="en-US" baseline="0" dirty="0"/>
              <a:t> at God or at the person who is deceased. But it has a rhythm, just like a heartbeat. More than anything, remember this: You cannot do grief incorrectly. It is yours to own.</a:t>
            </a:r>
            <a:endParaRPr lang="en-US" dirty="0"/>
          </a:p>
        </p:txBody>
      </p:sp>
      <p:sp>
        <p:nvSpPr>
          <p:cNvPr id="4" name="Slide Number Placeholder 3"/>
          <p:cNvSpPr>
            <a:spLocks noGrp="1"/>
          </p:cNvSpPr>
          <p:nvPr>
            <p:ph type="sldNum" sz="quarter" idx="10"/>
          </p:nvPr>
        </p:nvSpPr>
        <p:spPr/>
        <p:txBody>
          <a:bodyPr/>
          <a:lstStyle/>
          <a:p>
            <a:fld id="{C9C1868B-D592-4907-BE2C-8BDE69E6A1AF}" type="slidenum">
              <a:rPr lang="en-US" smtClean="0"/>
              <a:t>19</a:t>
            </a:fld>
            <a:endParaRPr lang="en-US"/>
          </a:p>
        </p:txBody>
      </p:sp>
    </p:spTree>
    <p:extLst>
      <p:ext uri="{BB962C8B-B14F-4D97-AF65-F5344CB8AC3E}">
        <p14:creationId xmlns:p14="http://schemas.microsoft.com/office/powerpoint/2010/main" val="209675405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Before</a:t>
            </a:r>
            <a:r>
              <a:rPr lang="en-US" baseline="0" dirty="0"/>
              <a:t> I start, I want to state this trigger warning. </a:t>
            </a:r>
            <a:r>
              <a:rPr lang="en-US" dirty="0"/>
              <a:t>My presentation will use</a:t>
            </a:r>
            <a:r>
              <a:rPr lang="en-US" baseline="0" dirty="0"/>
              <a:t> some examples </a:t>
            </a:r>
            <a:r>
              <a:rPr lang="en-US" dirty="0"/>
              <a:t>related to funerals. As such, some of the photographs or statements might trigger memories or emotions that might make you uncomfortable. </a:t>
            </a:r>
            <a:r>
              <a:rPr lang="en-US" b="1" i="1" dirty="0"/>
              <a:t>Please feel free to leave the room now if you do not wish to be exposed to these images or words, or at any time you may feel the need to leave.</a:t>
            </a:r>
            <a:endParaRPr lang="en-US" dirty="0"/>
          </a:p>
        </p:txBody>
      </p:sp>
      <p:sp>
        <p:nvSpPr>
          <p:cNvPr id="4" name="Slide Number Placeholder 3"/>
          <p:cNvSpPr>
            <a:spLocks noGrp="1"/>
          </p:cNvSpPr>
          <p:nvPr>
            <p:ph type="sldNum" sz="quarter" idx="10"/>
          </p:nvPr>
        </p:nvSpPr>
        <p:spPr/>
        <p:txBody>
          <a:bodyPr/>
          <a:lstStyle/>
          <a:p>
            <a:fld id="{C9C1868B-D592-4907-BE2C-8BDE69E6A1AF}" type="slidenum">
              <a:rPr lang="en-US" smtClean="0"/>
              <a:t>2</a:t>
            </a:fld>
            <a:endParaRPr lang="en-US"/>
          </a:p>
        </p:txBody>
      </p:sp>
    </p:spTree>
    <p:extLst>
      <p:ext uri="{BB962C8B-B14F-4D97-AF65-F5344CB8AC3E}">
        <p14:creationId xmlns:p14="http://schemas.microsoft.com/office/powerpoint/2010/main" val="169579225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Rituals based on where you’re from support processing grief. They combine your historical traditions</a:t>
            </a:r>
            <a:r>
              <a:rPr lang="en-US" baseline="0" dirty="0"/>
              <a:t> with new traditions to link you with the past and to prepare  you and your loved ones for the future.</a:t>
            </a:r>
            <a:endParaRPr lang="en-US" dirty="0"/>
          </a:p>
        </p:txBody>
      </p:sp>
      <p:sp>
        <p:nvSpPr>
          <p:cNvPr id="4" name="Slide Number Placeholder 3"/>
          <p:cNvSpPr>
            <a:spLocks noGrp="1"/>
          </p:cNvSpPr>
          <p:nvPr>
            <p:ph type="sldNum" sz="quarter" idx="10"/>
          </p:nvPr>
        </p:nvSpPr>
        <p:spPr/>
        <p:txBody>
          <a:bodyPr/>
          <a:lstStyle/>
          <a:p>
            <a:fld id="{C9C1868B-D592-4907-BE2C-8BDE69E6A1AF}" type="slidenum">
              <a:rPr lang="en-US" smtClean="0"/>
              <a:t>20</a:t>
            </a:fld>
            <a:endParaRPr lang="en-US"/>
          </a:p>
        </p:txBody>
      </p:sp>
    </p:spTree>
    <p:extLst>
      <p:ext uri="{BB962C8B-B14F-4D97-AF65-F5344CB8AC3E}">
        <p14:creationId xmlns:p14="http://schemas.microsoft.com/office/powerpoint/2010/main" val="301047440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And here’s a poem I</a:t>
            </a:r>
            <a:r>
              <a:rPr lang="en-US" baseline="0" dirty="0"/>
              <a:t> wrote to help my sisters and I handle the grief of my brother-in-law.</a:t>
            </a:r>
          </a:p>
          <a:p>
            <a:r>
              <a:rPr lang="en-US" baseline="0" dirty="0"/>
              <a:t>{poem is read}</a:t>
            </a:r>
          </a:p>
          <a:p>
            <a:r>
              <a:rPr lang="en-US" baseline="0" dirty="0"/>
              <a:t>Thank you.</a:t>
            </a:r>
            <a:endParaRPr lang="en-US" dirty="0"/>
          </a:p>
        </p:txBody>
      </p:sp>
      <p:sp>
        <p:nvSpPr>
          <p:cNvPr id="4" name="Slide Number Placeholder 3"/>
          <p:cNvSpPr>
            <a:spLocks noGrp="1"/>
          </p:cNvSpPr>
          <p:nvPr>
            <p:ph type="sldNum" sz="quarter" idx="10"/>
          </p:nvPr>
        </p:nvSpPr>
        <p:spPr/>
        <p:txBody>
          <a:bodyPr/>
          <a:lstStyle/>
          <a:p>
            <a:fld id="{C9C1868B-D592-4907-BE2C-8BDE69E6A1AF}" type="slidenum">
              <a:rPr lang="en-US" smtClean="0"/>
              <a:t>21</a:t>
            </a:fld>
            <a:endParaRPr lang="en-US"/>
          </a:p>
        </p:txBody>
      </p:sp>
    </p:spTree>
    <p:extLst>
      <p:ext uri="{BB962C8B-B14F-4D97-AF65-F5344CB8AC3E}">
        <p14:creationId xmlns:p14="http://schemas.microsoft.com/office/powerpoint/2010/main" val="257085197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Why</a:t>
            </a:r>
            <a:r>
              <a:rPr lang="en-US" baseline="0" dirty="0"/>
              <a:t> talk about grief? It is who I am</a:t>
            </a:r>
            <a:endParaRPr lang="en-US" dirty="0"/>
          </a:p>
          <a:p>
            <a:pPr marL="470740" indent="-470740">
              <a:buFont typeface="Wingdings" panose="05000000000000000000" pitchFamily="2" charset="2"/>
              <a:buChar char="v"/>
            </a:pPr>
            <a:r>
              <a:rPr lang="en-US" dirty="0"/>
              <a:t>I am a national-board-certified psychiatric nurse practitioner also certified as an Advanced Hospice and Palliative Nurse.</a:t>
            </a:r>
          </a:p>
          <a:p>
            <a:pPr marL="470740" indent="-470740">
              <a:buFont typeface="Wingdings" panose="05000000000000000000" pitchFamily="2" charset="2"/>
              <a:buChar char="v"/>
            </a:pPr>
            <a:r>
              <a:rPr lang="en-US" dirty="0"/>
              <a:t>My patients include people with chronic and terminally-ill physical conditions.</a:t>
            </a:r>
          </a:p>
          <a:p>
            <a:pPr marL="470740" indent="-470740">
              <a:buFont typeface="Wingdings" panose="05000000000000000000" pitchFamily="2" charset="2"/>
              <a:buChar char="v"/>
            </a:pPr>
            <a:r>
              <a:rPr lang="en-US" dirty="0"/>
              <a:t>I have observed that many people do not understand preparing to die, preparing for the death of a loved one, or what to expect after the person is gone.</a:t>
            </a:r>
          </a:p>
          <a:p>
            <a:pPr marL="470740" indent="-470740">
              <a:buFont typeface="Wingdings" panose="05000000000000000000" pitchFamily="2" charset="2"/>
              <a:buChar char="v"/>
            </a:pPr>
            <a:r>
              <a:rPr lang="en-US" dirty="0"/>
              <a:t>My family has experienced a great deal of loss over the generations and I have learned from them.</a:t>
            </a:r>
          </a:p>
          <a:p>
            <a:pPr marL="470740" indent="-470740">
              <a:buFont typeface="Wingdings" panose="05000000000000000000" pitchFamily="2" charset="2"/>
              <a:buChar char="v"/>
            </a:pPr>
            <a:r>
              <a:rPr lang="en-US" dirty="0"/>
              <a:t>Not only do I want to help others understand grief from a professional perspective of caring, but also as I continue to experience loss, I want to share with you my personal experiences, too, for within the stories are the lessons.</a:t>
            </a:r>
          </a:p>
        </p:txBody>
      </p:sp>
      <p:sp>
        <p:nvSpPr>
          <p:cNvPr id="4" name="Slide Number Placeholder 3"/>
          <p:cNvSpPr>
            <a:spLocks noGrp="1"/>
          </p:cNvSpPr>
          <p:nvPr>
            <p:ph type="sldNum" sz="quarter" idx="10"/>
          </p:nvPr>
        </p:nvSpPr>
        <p:spPr/>
        <p:txBody>
          <a:bodyPr/>
          <a:lstStyle/>
          <a:p>
            <a:fld id="{C9C1868B-D592-4907-BE2C-8BDE69E6A1AF}" type="slidenum">
              <a:rPr lang="en-US" smtClean="0"/>
              <a:t>3</a:t>
            </a:fld>
            <a:endParaRPr lang="en-US"/>
          </a:p>
        </p:txBody>
      </p:sp>
    </p:spTree>
    <p:extLst>
      <p:ext uri="{BB962C8B-B14F-4D97-AF65-F5344CB8AC3E}">
        <p14:creationId xmlns:p14="http://schemas.microsoft.com/office/powerpoint/2010/main" val="378580912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Life is a terminal condition. Everybody dies. In America, and increasingly across the world, death has become taboo. For example, with</a:t>
            </a:r>
            <a:r>
              <a:rPr lang="en-US" baseline="0" dirty="0"/>
              <a:t> increasing frequency, we now have memorial services instead of funerals and very often, these are without a body. Seeing the body is an important aspect of closure regarding death, but we are ignoring this part of the process. Similarly, cremation is on the upswing, making the reality of death a bit less obvious. It is the era of the antiseptic death and this is influencing how we grieve.</a:t>
            </a:r>
            <a:endParaRPr lang="en-US" dirty="0"/>
          </a:p>
        </p:txBody>
      </p:sp>
      <p:sp>
        <p:nvSpPr>
          <p:cNvPr id="4" name="Slide Number Placeholder 3"/>
          <p:cNvSpPr>
            <a:spLocks noGrp="1"/>
          </p:cNvSpPr>
          <p:nvPr>
            <p:ph type="sldNum" sz="quarter" idx="10"/>
          </p:nvPr>
        </p:nvSpPr>
        <p:spPr/>
        <p:txBody>
          <a:bodyPr/>
          <a:lstStyle/>
          <a:p>
            <a:fld id="{C9C1868B-D592-4907-BE2C-8BDE69E6A1AF}" type="slidenum">
              <a:rPr lang="en-US" smtClean="0"/>
              <a:t>4</a:t>
            </a:fld>
            <a:endParaRPr lang="en-US"/>
          </a:p>
        </p:txBody>
      </p:sp>
    </p:spTree>
    <p:extLst>
      <p:ext uri="{BB962C8B-B14F-4D97-AF65-F5344CB8AC3E}">
        <p14:creationId xmlns:p14="http://schemas.microsoft.com/office/powerpoint/2010/main" val="128422706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Grief is the emotional</a:t>
            </a:r>
            <a:r>
              <a:rPr lang="en-US" baseline="0" dirty="0"/>
              <a:t> response to a loss, any kind of loss. The impact of the loss can be profound. Carl Jung’s concept of the loss of the presumptive world captures the notion in my view in that our worlds change. What we presumed would be the future will now be gone. People will say they feel hopeless about the future, but hope shifts.</a:t>
            </a:r>
          </a:p>
          <a:p>
            <a:endParaRPr lang="en-US" baseline="0" dirty="0"/>
          </a:p>
          <a:p>
            <a:r>
              <a:rPr lang="en-US" baseline="0" dirty="0"/>
              <a:t>The normal stress response is the biological response to a loss. We feel irritated and ready for a fight. Psychologically, grief is a normal response, not a mental illness. But socially, we tend to make sense out of the loss based on how we were taught to respond to grief. It is culture bound, and an amalgam of values, resources, community, ethnic heritage, and family traditions. It helps us build the bridge between the past, the loss, and the future.</a:t>
            </a:r>
            <a:endParaRPr lang="en-US" dirty="0"/>
          </a:p>
        </p:txBody>
      </p:sp>
      <p:sp>
        <p:nvSpPr>
          <p:cNvPr id="4" name="Slide Number Placeholder 3"/>
          <p:cNvSpPr>
            <a:spLocks noGrp="1"/>
          </p:cNvSpPr>
          <p:nvPr>
            <p:ph type="sldNum" sz="quarter" idx="10"/>
          </p:nvPr>
        </p:nvSpPr>
        <p:spPr/>
        <p:txBody>
          <a:bodyPr/>
          <a:lstStyle/>
          <a:p>
            <a:fld id="{C9C1868B-D592-4907-BE2C-8BDE69E6A1AF}" type="slidenum">
              <a:rPr lang="en-US" smtClean="0"/>
              <a:t>5</a:t>
            </a:fld>
            <a:endParaRPr lang="en-US"/>
          </a:p>
        </p:txBody>
      </p:sp>
    </p:spTree>
    <p:extLst>
      <p:ext uri="{BB962C8B-B14F-4D97-AF65-F5344CB8AC3E}">
        <p14:creationId xmlns:p14="http://schemas.microsoft.com/office/powerpoint/2010/main" val="229271330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Bereavement</a:t>
            </a:r>
            <a:r>
              <a:rPr lang="en-US" baseline="0" dirty="0"/>
              <a:t> is the process of grieving. Many of us are familiar with the work of Elizabeth </a:t>
            </a:r>
            <a:r>
              <a:rPr lang="en-US" baseline="0" dirty="0" err="1"/>
              <a:t>Kubler</a:t>
            </a:r>
            <a:r>
              <a:rPr lang="en-US" baseline="0" dirty="0"/>
              <a:t>-Ross, a physician who talked to many people who were dying and their families. We often relate her work to the stages of grief, when in actuality, her stages of reactions were when someone learns they have a fatal illness. But we have translated it to five, now seven, stages of grief.</a:t>
            </a:r>
          </a:p>
          <a:p>
            <a:endParaRPr lang="en-US" baseline="0" dirty="0"/>
          </a:p>
          <a:p>
            <a:r>
              <a:rPr lang="en-US" baseline="0" dirty="0"/>
              <a:t>But grief does not play out in a linear fashion. I like to say we are all on our own grief journeys and our journeys are unique to each individual. Grief bounces around between stages. And in between stages, there are periods of quiescence in which we feel “pretty normal.”</a:t>
            </a:r>
          </a:p>
          <a:p>
            <a:endParaRPr lang="en-US" baseline="0" dirty="0"/>
          </a:p>
          <a:p>
            <a:r>
              <a:rPr lang="en-US" baseline="0" dirty="0"/>
              <a:t>But one of the more common rituals associated with the loss of a loved one that helps us make meaning and bring closure is the funeral. Funerals reflect the cultural component of bereavement and serve as an example of how where I’m from relates to grief and loss.</a:t>
            </a:r>
            <a:endParaRPr lang="en-US" dirty="0"/>
          </a:p>
        </p:txBody>
      </p:sp>
      <p:sp>
        <p:nvSpPr>
          <p:cNvPr id="4" name="Slide Number Placeholder 3"/>
          <p:cNvSpPr>
            <a:spLocks noGrp="1"/>
          </p:cNvSpPr>
          <p:nvPr>
            <p:ph type="sldNum" sz="quarter" idx="10"/>
          </p:nvPr>
        </p:nvSpPr>
        <p:spPr/>
        <p:txBody>
          <a:bodyPr/>
          <a:lstStyle/>
          <a:p>
            <a:fld id="{C9C1868B-D592-4907-BE2C-8BDE69E6A1AF}" type="slidenum">
              <a:rPr lang="en-US" smtClean="0"/>
              <a:t>6</a:t>
            </a:fld>
            <a:endParaRPr lang="en-US"/>
          </a:p>
        </p:txBody>
      </p:sp>
    </p:spTree>
    <p:extLst>
      <p:ext uri="{BB962C8B-B14F-4D97-AF65-F5344CB8AC3E}">
        <p14:creationId xmlns:p14="http://schemas.microsoft.com/office/powerpoint/2010/main" val="333570511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As</a:t>
            </a:r>
            <a:r>
              <a:rPr lang="en-US" baseline="0" dirty="0"/>
              <a:t> I reflect on Where I’m From, I find that there are several components of that. Of course, you know I’m a Registered Nurse and I used to be an engineer. I’m a musician. But when asked where I’m from, I have several responses. I was born in Canton, Ohio. I was raised in Cleveland, Ohio, and I have lived in Columbus for the majority of my adult life. These all influence how I respond to losses.</a:t>
            </a:r>
            <a:endParaRPr lang="en-US" dirty="0"/>
          </a:p>
        </p:txBody>
      </p:sp>
      <p:sp>
        <p:nvSpPr>
          <p:cNvPr id="4" name="Slide Number Placeholder 3"/>
          <p:cNvSpPr>
            <a:spLocks noGrp="1"/>
          </p:cNvSpPr>
          <p:nvPr>
            <p:ph type="sldNum" sz="quarter" idx="10"/>
          </p:nvPr>
        </p:nvSpPr>
        <p:spPr/>
        <p:txBody>
          <a:bodyPr/>
          <a:lstStyle/>
          <a:p>
            <a:fld id="{C9C1868B-D592-4907-BE2C-8BDE69E6A1AF}" type="slidenum">
              <a:rPr lang="en-US" smtClean="0"/>
              <a:t>7</a:t>
            </a:fld>
            <a:endParaRPr lang="en-US"/>
          </a:p>
        </p:txBody>
      </p:sp>
    </p:spTree>
    <p:extLst>
      <p:ext uri="{BB962C8B-B14F-4D97-AF65-F5344CB8AC3E}">
        <p14:creationId xmlns:p14="http://schemas.microsoft.com/office/powerpoint/2010/main" val="275329545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a:t>
            </a:r>
            <a:r>
              <a:rPr lang="en-US" baseline="0" dirty="0"/>
              <a:t> am a Chovan. My nuclear family comprised my parents, sisters, and me, all of us with the same last name. At least until my sisters married. But how I grieve is a reflection of the familial relationships. When my father died, my older sister Laura took charge. My younger sister took the loss harder than any of us, but reassured us all that Poppa loved us in spite of his distant nature. I processed that loss as a member of my family.</a:t>
            </a:r>
            <a:endParaRPr lang="en-US" dirty="0"/>
          </a:p>
        </p:txBody>
      </p:sp>
      <p:sp>
        <p:nvSpPr>
          <p:cNvPr id="4" name="Slide Number Placeholder 3"/>
          <p:cNvSpPr>
            <a:spLocks noGrp="1"/>
          </p:cNvSpPr>
          <p:nvPr>
            <p:ph type="sldNum" sz="quarter" idx="10"/>
          </p:nvPr>
        </p:nvSpPr>
        <p:spPr/>
        <p:txBody>
          <a:bodyPr/>
          <a:lstStyle/>
          <a:p>
            <a:fld id="{C9C1868B-D592-4907-BE2C-8BDE69E6A1AF}" type="slidenum">
              <a:rPr lang="en-US" smtClean="0"/>
              <a:t>8</a:t>
            </a:fld>
            <a:endParaRPr lang="en-US"/>
          </a:p>
        </p:txBody>
      </p:sp>
    </p:spTree>
    <p:extLst>
      <p:ext uri="{BB962C8B-B14F-4D97-AF65-F5344CB8AC3E}">
        <p14:creationId xmlns:p14="http://schemas.microsoft.com/office/powerpoint/2010/main" val="131026505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One</a:t>
            </a:r>
            <a:r>
              <a:rPr lang="en-US" baseline="0" dirty="0"/>
              <a:t> aspect that has begun to make sense to me, however, is that my nuclear family is part of a long chain of ancestors. Not only am I a Chovan, but I am also a Baker, a </a:t>
            </a:r>
            <a:r>
              <a:rPr lang="en-US" baseline="0" dirty="0" err="1"/>
              <a:t>Balaz</a:t>
            </a:r>
            <a:r>
              <a:rPr lang="en-US" baseline="0" dirty="0"/>
              <a:t>, a </a:t>
            </a:r>
            <a:r>
              <a:rPr lang="en-US" baseline="0" dirty="0" err="1"/>
              <a:t>Tueting</a:t>
            </a:r>
            <a:r>
              <a:rPr lang="en-US" baseline="0" dirty="0"/>
              <a:t>, </a:t>
            </a:r>
            <a:r>
              <a:rPr lang="en-US" baseline="0" dirty="0" err="1"/>
              <a:t>Bozek</a:t>
            </a:r>
            <a:r>
              <a:rPr lang="en-US" baseline="0" dirty="0"/>
              <a:t>, </a:t>
            </a:r>
            <a:r>
              <a:rPr lang="en-US" baseline="0" dirty="0" err="1"/>
              <a:t>Garaj</a:t>
            </a:r>
            <a:r>
              <a:rPr lang="en-US" baseline="0" dirty="0"/>
              <a:t>, Tone, and </a:t>
            </a:r>
            <a:r>
              <a:rPr lang="en-US" baseline="0" dirty="0" err="1"/>
              <a:t>Hust</a:t>
            </a:r>
            <a:r>
              <a:rPr lang="en-US" baseline="0" dirty="0"/>
              <a:t>... All of these people have influenced how I grieve in ways I will describe in a moment.</a:t>
            </a:r>
            <a:endParaRPr lang="en-US" dirty="0"/>
          </a:p>
        </p:txBody>
      </p:sp>
      <p:sp>
        <p:nvSpPr>
          <p:cNvPr id="4" name="Slide Number Placeholder 3"/>
          <p:cNvSpPr>
            <a:spLocks noGrp="1"/>
          </p:cNvSpPr>
          <p:nvPr>
            <p:ph type="sldNum" sz="quarter" idx="10"/>
          </p:nvPr>
        </p:nvSpPr>
        <p:spPr/>
        <p:txBody>
          <a:bodyPr/>
          <a:lstStyle/>
          <a:p>
            <a:fld id="{C9C1868B-D592-4907-BE2C-8BDE69E6A1AF}" type="slidenum">
              <a:rPr lang="en-US" smtClean="0"/>
              <a:t>9</a:t>
            </a:fld>
            <a:endParaRPr lang="en-US"/>
          </a:p>
        </p:txBody>
      </p:sp>
    </p:spTree>
    <p:extLst>
      <p:ext uri="{BB962C8B-B14F-4D97-AF65-F5344CB8AC3E}">
        <p14:creationId xmlns:p14="http://schemas.microsoft.com/office/powerpoint/2010/main" val="18443046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1100051" y="4455620"/>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5183176-677D-4B67-81E9-AD19731BDB40}" type="datetimeFigureOut">
              <a:rPr lang="en-US" smtClean="0"/>
              <a:t>3/14/2017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D4E7542-F4FB-4C36-89B0-CF0B92C6969A}" type="slidenum">
              <a:rPr lang="en-US" smtClean="0"/>
              <a:t>‹#›</a:t>
            </a:fld>
            <a:endParaRPr lang="en-US"/>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6494577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5183176-677D-4B67-81E9-AD19731BDB40}" type="datetimeFigureOut">
              <a:rPr lang="en-US" smtClean="0"/>
              <a:t>3/14/2017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D4E7542-F4FB-4C36-89B0-CF0B92C6969A}" type="slidenum">
              <a:rPr lang="en-US" smtClean="0"/>
              <a:t>‹#›</a:t>
            </a:fld>
            <a:endParaRPr lang="en-US"/>
          </a:p>
        </p:txBody>
      </p:sp>
    </p:spTree>
    <p:extLst>
      <p:ext uri="{BB962C8B-B14F-4D97-AF65-F5344CB8AC3E}">
        <p14:creationId xmlns:p14="http://schemas.microsoft.com/office/powerpoint/2010/main" val="166511778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4778"/>
            <a:ext cx="2628900" cy="5757421"/>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414778"/>
            <a:ext cx="7734300" cy="5757422"/>
          </a:xfrm>
        </p:spPr>
        <p:txBody>
          <a:bodyPr vert="eaVert" lIns="45720" tIns="0" rIns="45720" bIns="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5183176-677D-4B67-81E9-AD19731BDB40}" type="datetimeFigureOut">
              <a:rPr lang="en-US" smtClean="0"/>
              <a:t>3/14/2017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D4E7542-F4FB-4C36-89B0-CF0B92C6969A}" type="slidenum">
              <a:rPr lang="en-US" smtClean="0"/>
              <a:t>‹#›</a:t>
            </a:fld>
            <a:endParaRPr lang="en-US"/>
          </a:p>
        </p:txBody>
      </p:sp>
    </p:spTree>
    <p:extLst>
      <p:ext uri="{BB962C8B-B14F-4D97-AF65-F5344CB8AC3E}">
        <p14:creationId xmlns:p14="http://schemas.microsoft.com/office/powerpoint/2010/main" val="10719649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5183176-677D-4B67-81E9-AD19731BDB40}" type="datetimeFigureOut">
              <a:rPr lang="en-US" smtClean="0"/>
              <a:t>3/14/2017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D4E7542-F4FB-4C36-89B0-CF0B92C6969A}" type="slidenum">
              <a:rPr lang="en-US" smtClean="0"/>
              <a:t>‹#›</a:t>
            </a:fld>
            <a:endParaRPr lang="en-US"/>
          </a:p>
        </p:txBody>
      </p:sp>
    </p:spTree>
    <p:extLst>
      <p:ext uri="{BB962C8B-B14F-4D97-AF65-F5344CB8AC3E}">
        <p14:creationId xmlns:p14="http://schemas.microsoft.com/office/powerpoint/2010/main" val="37083781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5183176-677D-4B67-81E9-AD19731BDB40}" type="datetimeFigureOut">
              <a:rPr lang="en-US" smtClean="0"/>
              <a:t>3/14/2017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D4E7542-F4FB-4C36-89B0-CF0B92C6969A}" type="slidenum">
              <a:rPr lang="en-US" smtClean="0"/>
              <a:t>‹#›</a:t>
            </a:fld>
            <a:endParaRPr lang="en-US"/>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3951702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097279" y="1845734"/>
            <a:ext cx="4937760" cy="402336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17920" y="1845735"/>
            <a:ext cx="4937760" cy="402336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B5183176-677D-4B67-81E9-AD19731BDB40}" type="datetimeFigureOut">
              <a:rPr lang="en-US" smtClean="0"/>
              <a:t>3/14/2017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D4E7542-F4FB-4C36-89B0-CF0B92C6969A}" type="slidenum">
              <a:rPr lang="en-US" smtClean="0"/>
              <a:t>‹#›</a:t>
            </a:fld>
            <a:endParaRPr lang="en-US"/>
          </a:p>
        </p:txBody>
      </p:sp>
    </p:spTree>
    <p:extLst>
      <p:ext uri="{BB962C8B-B14F-4D97-AF65-F5344CB8AC3E}">
        <p14:creationId xmlns:p14="http://schemas.microsoft.com/office/powerpoint/2010/main" val="106700443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097280" y="2582334"/>
            <a:ext cx="4937760" cy="33782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217920" y="2582334"/>
            <a:ext cx="4937760" cy="33782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5183176-677D-4B67-81E9-AD19731BDB40}" type="datetimeFigureOut">
              <a:rPr lang="en-US" smtClean="0"/>
              <a:t>3/14/2017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D4E7542-F4FB-4C36-89B0-CF0B92C6969A}" type="slidenum">
              <a:rPr lang="en-US" smtClean="0"/>
              <a:t>‹#›</a:t>
            </a:fld>
            <a:endParaRPr lang="en-US"/>
          </a:p>
        </p:txBody>
      </p:sp>
    </p:spTree>
    <p:extLst>
      <p:ext uri="{BB962C8B-B14F-4D97-AF65-F5344CB8AC3E}">
        <p14:creationId xmlns:p14="http://schemas.microsoft.com/office/powerpoint/2010/main" val="10143327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5183176-677D-4B67-81E9-AD19731BDB40}" type="datetimeFigureOut">
              <a:rPr lang="en-US" smtClean="0"/>
              <a:t>3/14/2017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D4E7542-F4FB-4C36-89B0-CF0B92C6969A}" type="slidenum">
              <a:rPr lang="en-US" smtClean="0"/>
              <a:t>‹#›</a:t>
            </a:fld>
            <a:endParaRPr lang="en-US"/>
          </a:p>
        </p:txBody>
      </p:sp>
    </p:spTree>
    <p:extLst>
      <p:ext uri="{BB962C8B-B14F-4D97-AF65-F5344CB8AC3E}">
        <p14:creationId xmlns:p14="http://schemas.microsoft.com/office/powerpoint/2010/main" val="407596891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B5183176-677D-4B67-81E9-AD19731BDB40}" type="datetimeFigureOut">
              <a:rPr lang="en-US" smtClean="0"/>
              <a:t>3/14/2017</a:t>
            </a:fld>
            <a:endParaRPr lang="en-US"/>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en-US"/>
          </a:p>
        </p:txBody>
      </p:sp>
      <p:sp>
        <p:nvSpPr>
          <p:cNvPr id="9" name="Slide Number Placeholder 8"/>
          <p:cNvSpPr>
            <a:spLocks noGrp="1"/>
          </p:cNvSpPr>
          <p:nvPr>
            <p:ph type="sldNum" sz="quarter" idx="12"/>
          </p:nvPr>
        </p:nvSpPr>
        <p:spPr/>
        <p:txBody>
          <a:bodyPr/>
          <a:lstStyle/>
          <a:p>
            <a:fld id="{3D4E7542-F4FB-4C36-89B0-CF0B92C6969A}" type="slidenum">
              <a:rPr lang="en-US" smtClean="0"/>
              <a:t>‹#›</a:t>
            </a:fld>
            <a:endParaRPr lang="en-US"/>
          </a:p>
        </p:txBody>
      </p:sp>
    </p:spTree>
    <p:extLst>
      <p:ext uri="{BB962C8B-B14F-4D97-AF65-F5344CB8AC3E}">
        <p14:creationId xmlns:p14="http://schemas.microsoft.com/office/powerpoint/2010/main" val="34519320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fld id="{B5183176-677D-4B67-81E9-AD19731BDB40}" type="datetimeFigureOut">
              <a:rPr lang="en-US" smtClean="0"/>
              <a:t>3/14/2017</a:t>
            </a:fld>
            <a:endParaRPr lang="en-US"/>
          </a:p>
        </p:txBody>
      </p:sp>
      <p:sp>
        <p:nvSpPr>
          <p:cNvPr id="6" name="Footer Placeholder 5"/>
          <p:cNvSpPr>
            <a:spLocks noGrp="1"/>
          </p:cNvSpPr>
          <p:nvPr>
            <p:ph type="ftr" sz="quarter" idx="11"/>
          </p:nvPr>
        </p:nvSpPr>
        <p:spPr>
          <a:xfrm>
            <a:off x="4800600" y="6459785"/>
            <a:ext cx="4648200" cy="365125"/>
          </a:xfrm>
        </p:spPr>
        <p:txBody>
          <a:bodyPr/>
          <a:lstStyle>
            <a:lvl1pPr algn="l">
              <a:defRPr>
                <a:solidFill>
                  <a:schemeClr val="tx2"/>
                </a:solidFill>
              </a:defRPr>
            </a:lvl1pPr>
          </a:lstStyle>
          <a:p>
            <a:endParaRPr lang="en-US"/>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3D4E7542-F4FB-4C36-89B0-CF0B92C6969A}" type="slidenum">
              <a:rPr lang="en-US" smtClean="0"/>
              <a:t>‹#›</a:t>
            </a:fld>
            <a:endParaRPr lang="en-US"/>
          </a:p>
        </p:txBody>
      </p:sp>
    </p:spTree>
    <p:extLst>
      <p:ext uri="{BB962C8B-B14F-4D97-AF65-F5344CB8AC3E}">
        <p14:creationId xmlns:p14="http://schemas.microsoft.com/office/powerpoint/2010/main" val="185738136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4953000"/>
            <a:ext cx="12188825"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264" cy="822960"/>
          </a:xfrm>
        </p:spPr>
        <p:txBody>
          <a:bodyPr lIns="91440" tIns="0" rIns="91440" bIns="0" anchor="b">
            <a:noAutofit/>
          </a:bodyPr>
          <a:lstStyle>
            <a:lvl1pPr>
              <a:defRPr sz="3600" b="0">
                <a:solidFill>
                  <a:srgbClr val="FFFFFF"/>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15" y="0"/>
            <a:ext cx="12191985" cy="4915076"/>
          </a:xfrm>
          <a:blipFill>
            <a:blip r:embed="rId2"/>
            <a:stretch>
              <a:fillRect/>
            </a:stretch>
          </a:blipFill>
        </p:spPr>
        <p:txBody>
          <a:bodyPr lIns="457200" tIns="457200" anchor="t"/>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097280" y="5907023"/>
            <a:ext cx="10113264"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B5183176-677D-4B67-81E9-AD19731BDB40}" type="datetimeFigureOut">
              <a:rPr lang="en-US" smtClean="0"/>
              <a:t>3/14/2017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D4E7542-F4FB-4C36-89B0-CF0B92C6969A}" type="slidenum">
              <a:rPr lang="en-US" smtClean="0"/>
              <a:t>‹#›</a:t>
            </a:fld>
            <a:endParaRPr lang="en-US"/>
          </a:p>
        </p:txBody>
      </p:sp>
    </p:spTree>
    <p:extLst>
      <p:ext uri="{BB962C8B-B14F-4D97-AF65-F5344CB8AC3E}">
        <p14:creationId xmlns:p14="http://schemas.microsoft.com/office/powerpoint/2010/main" val="93325941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0" y="6334316"/>
            <a:ext cx="12192001" cy="659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fld id="{B5183176-677D-4B67-81E9-AD19731BDB40}" type="datetimeFigureOut">
              <a:rPr lang="en-US" smtClean="0"/>
              <a:t>3/14/2017</a:t>
            </a:fld>
            <a:endParaRPr lang="en-US"/>
          </a:p>
        </p:txBody>
      </p:sp>
      <p:sp>
        <p:nvSpPr>
          <p:cNvPr id="5" name="Footer Placeholder 4"/>
          <p:cNvSpPr>
            <a:spLocks noGrp="1"/>
          </p:cNvSpPr>
          <p:nvPr>
            <p:ph type="ftr" sz="quarter" idx="3"/>
          </p:nvPr>
        </p:nvSpPr>
        <p:spPr>
          <a:xfrm>
            <a:off x="3686185" y="6459785"/>
            <a:ext cx="4822804"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en-US"/>
          </a:p>
        </p:txBody>
      </p:sp>
      <p:sp>
        <p:nvSpPr>
          <p:cNvPr id="6" name="Slide Number Placeholder 5"/>
          <p:cNvSpPr>
            <a:spLocks noGrp="1"/>
          </p:cNvSpPr>
          <p:nvPr>
            <p:ph type="sldNum" sz="quarter" idx="4"/>
          </p:nvPr>
        </p:nvSpPr>
        <p:spPr>
          <a:xfrm>
            <a:off x="9900458" y="6459785"/>
            <a:ext cx="1312025" cy="365125"/>
          </a:xfrm>
          <a:prstGeom prst="rect">
            <a:avLst/>
          </a:prstGeom>
        </p:spPr>
        <p:txBody>
          <a:bodyPr vert="horz" lIns="91440" tIns="45720" rIns="91440" bIns="45720" rtlCol="0" anchor="ctr"/>
          <a:lstStyle>
            <a:lvl1pPr algn="r">
              <a:defRPr sz="1050">
                <a:solidFill>
                  <a:srgbClr val="FFFFFF"/>
                </a:solidFill>
              </a:defRPr>
            </a:lvl1pPr>
          </a:lstStyle>
          <a:p>
            <a:fld id="{3D4E7542-F4FB-4C36-89B0-CF0B92C6969A}" type="slidenum">
              <a:rPr lang="en-US" smtClean="0"/>
              <a:t>‹#›</a:t>
            </a:fld>
            <a:endParaRPr lang="en-US"/>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51543810"/>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audio" Target="../media/media1.m4a"/><Relationship Id="rId2" Type="http://schemas.microsoft.com/office/2007/relationships/media" Target="../media/media1.m4a"/><Relationship Id="rId1" Type="http://schemas.openxmlformats.org/officeDocument/2006/relationships/tags" Target="../tags/tag1.xml"/><Relationship Id="rId6" Type="http://schemas.openxmlformats.org/officeDocument/2006/relationships/image" Target="../media/image2.png"/><Relationship Id="rId5" Type="http://schemas.openxmlformats.org/officeDocument/2006/relationships/notesSlide" Target="../notesSlides/notesSlide1.xml"/><Relationship Id="rId4"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diagramColors" Target="../diagrams/colors3.xml"/><Relationship Id="rId3" Type="http://schemas.openxmlformats.org/officeDocument/2006/relationships/slideLayout" Target="../slideLayouts/slideLayout2.xml"/><Relationship Id="rId7" Type="http://schemas.openxmlformats.org/officeDocument/2006/relationships/diagramQuickStyle" Target="../diagrams/quickStyle3.xml"/><Relationship Id="rId2" Type="http://schemas.openxmlformats.org/officeDocument/2006/relationships/audio" Target="../media/media10.m4a"/><Relationship Id="rId1" Type="http://schemas.microsoft.com/office/2007/relationships/media" Target="../media/media10.m4a"/><Relationship Id="rId6" Type="http://schemas.openxmlformats.org/officeDocument/2006/relationships/diagramLayout" Target="../diagrams/layout3.xml"/><Relationship Id="rId5" Type="http://schemas.openxmlformats.org/officeDocument/2006/relationships/diagramData" Target="../diagrams/data3.xml"/><Relationship Id="rId10" Type="http://schemas.openxmlformats.org/officeDocument/2006/relationships/image" Target="../media/image2.png"/><Relationship Id="rId4" Type="http://schemas.openxmlformats.org/officeDocument/2006/relationships/notesSlide" Target="../notesSlides/notesSlide10.xml"/><Relationship Id="rId9" Type="http://schemas.microsoft.com/office/2007/relationships/diagramDrawing" Target="../diagrams/drawing3.xml"/></Relationships>
</file>

<file path=ppt/slides/_rels/slide11.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slideLayout" Target="../slideLayouts/slideLayout2.xml"/><Relationship Id="rId7" Type="http://schemas.openxmlformats.org/officeDocument/2006/relationships/image" Target="../media/image7.png"/><Relationship Id="rId2" Type="http://schemas.openxmlformats.org/officeDocument/2006/relationships/audio" Target="../media/media11.m4a"/><Relationship Id="rId1" Type="http://schemas.microsoft.com/office/2007/relationships/media" Target="../media/media11.m4a"/><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2.m4a"/><Relationship Id="rId1" Type="http://schemas.microsoft.com/office/2007/relationships/media" Target="../media/media12.m4a"/><Relationship Id="rId5" Type="http://schemas.openxmlformats.org/officeDocument/2006/relationships/image" Target="../media/image2.png"/><Relationship Id="rId4"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2.png"/><Relationship Id="rId2" Type="http://schemas.openxmlformats.org/officeDocument/2006/relationships/audio" Target="../media/media13.m4a"/><Relationship Id="rId1" Type="http://schemas.microsoft.com/office/2007/relationships/media" Target="../media/media13.m4a"/><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4.m4a"/><Relationship Id="rId1" Type="http://schemas.microsoft.com/office/2007/relationships/media" Target="../media/media14.m4a"/><Relationship Id="rId5" Type="http://schemas.openxmlformats.org/officeDocument/2006/relationships/image" Target="../media/image2.png"/><Relationship Id="rId4"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2.png"/><Relationship Id="rId2" Type="http://schemas.openxmlformats.org/officeDocument/2006/relationships/audio" Target="../media/media15.m4a"/><Relationship Id="rId1" Type="http://schemas.microsoft.com/office/2007/relationships/media" Target="../media/media15.m4a"/><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6.m4a"/><Relationship Id="rId1" Type="http://schemas.microsoft.com/office/2007/relationships/media" Target="../media/media16.m4a"/><Relationship Id="rId5" Type="http://schemas.openxmlformats.org/officeDocument/2006/relationships/image" Target="../media/image2.png"/><Relationship Id="rId4"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2.png"/><Relationship Id="rId2" Type="http://schemas.openxmlformats.org/officeDocument/2006/relationships/audio" Target="../media/media17.m4a"/><Relationship Id="rId1" Type="http://schemas.microsoft.com/office/2007/relationships/media" Target="../media/media17.m4a"/><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8" Type="http://schemas.openxmlformats.org/officeDocument/2006/relationships/image" Target="../media/image15.png"/><Relationship Id="rId3" Type="http://schemas.microsoft.com/office/2007/relationships/media" Target="../media/media19.m4a"/><Relationship Id="rId7" Type="http://schemas.openxmlformats.org/officeDocument/2006/relationships/image" Target="../media/image14.png"/><Relationship Id="rId2" Type="http://schemas.openxmlformats.org/officeDocument/2006/relationships/audio" Target="../media/media18.m4a"/><Relationship Id="rId1" Type="http://schemas.microsoft.com/office/2007/relationships/media" Target="../media/media18.m4a"/><Relationship Id="rId6" Type="http://schemas.openxmlformats.org/officeDocument/2006/relationships/notesSlide" Target="../notesSlides/notesSlide18.xml"/><Relationship Id="rId5" Type="http://schemas.openxmlformats.org/officeDocument/2006/relationships/slideLayout" Target="../slideLayouts/slideLayout2.xml"/><Relationship Id="rId10" Type="http://schemas.openxmlformats.org/officeDocument/2006/relationships/image" Target="../media/image2.png"/><Relationship Id="rId4" Type="http://schemas.openxmlformats.org/officeDocument/2006/relationships/audio" Target="../media/media19.m4a"/><Relationship Id="rId9" Type="http://schemas.openxmlformats.org/officeDocument/2006/relationships/image" Target="../media/image16.jp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0.m4a"/><Relationship Id="rId1" Type="http://schemas.microsoft.com/office/2007/relationships/media" Target="../media/media20.m4a"/><Relationship Id="rId5" Type="http://schemas.openxmlformats.org/officeDocument/2006/relationships/image" Target="../media/image2.png"/><Relationship Id="rId4"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2.m4a"/><Relationship Id="rId1" Type="http://schemas.microsoft.com/office/2007/relationships/media" Target="../media/media2.m4a"/><Relationship Id="rId5" Type="http://schemas.openxmlformats.org/officeDocument/2006/relationships/image" Target="../media/image2.png"/><Relationship Id="rId4"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1.m4a"/><Relationship Id="rId1" Type="http://schemas.microsoft.com/office/2007/relationships/media" Target="../media/media21.m4a"/><Relationship Id="rId5" Type="http://schemas.openxmlformats.org/officeDocument/2006/relationships/image" Target="../media/image2.png"/><Relationship Id="rId4"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2.m4a"/><Relationship Id="rId1" Type="http://schemas.microsoft.com/office/2007/relationships/media" Target="../media/media22.m4a"/><Relationship Id="rId5" Type="http://schemas.openxmlformats.org/officeDocument/2006/relationships/image" Target="../media/image2.png"/><Relationship Id="rId4" Type="http://schemas.openxmlformats.org/officeDocument/2006/relationships/notesSlide" Target="../notesSlides/notesSlide21.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3.m4a"/><Relationship Id="rId1" Type="http://schemas.microsoft.com/office/2007/relationships/media" Target="../media/media3.m4a"/><Relationship Id="rId6" Type="http://schemas.openxmlformats.org/officeDocument/2006/relationships/image" Target="../media/image2.png"/><Relationship Id="rId5" Type="http://schemas.openxmlformats.org/officeDocument/2006/relationships/image" Target="../media/image3.jpg"/><Relationship Id="rId4"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4.m4a"/><Relationship Id="rId1" Type="http://schemas.microsoft.com/office/2007/relationships/media" Target="../media/media4.m4a"/><Relationship Id="rId5" Type="http://schemas.openxmlformats.org/officeDocument/2006/relationships/image" Target="../media/image2.png"/><Relationship Id="rId4"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5.m4a"/><Relationship Id="rId1" Type="http://schemas.microsoft.com/office/2007/relationships/media" Target="../media/media5.m4a"/><Relationship Id="rId5" Type="http://schemas.openxmlformats.org/officeDocument/2006/relationships/image" Target="../media/image2.png"/><Relationship Id="rId4"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6.m4a"/><Relationship Id="rId1" Type="http://schemas.microsoft.com/office/2007/relationships/media" Target="../media/media6.m4a"/><Relationship Id="rId5" Type="http://schemas.openxmlformats.org/officeDocument/2006/relationships/image" Target="../media/image2.png"/><Relationship Id="rId4"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7.m4a"/><Relationship Id="rId1" Type="http://schemas.microsoft.com/office/2007/relationships/media" Target="../media/media7.m4a"/><Relationship Id="rId6" Type="http://schemas.openxmlformats.org/officeDocument/2006/relationships/image" Target="../media/image2.png"/><Relationship Id="rId5" Type="http://schemas.openxmlformats.org/officeDocument/2006/relationships/image" Target="../media/image4.png"/><Relationship Id="rId4"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8" Type="http://schemas.openxmlformats.org/officeDocument/2006/relationships/diagramColors" Target="../diagrams/colors1.xml"/><Relationship Id="rId3" Type="http://schemas.openxmlformats.org/officeDocument/2006/relationships/slideLayout" Target="../slideLayouts/slideLayout2.xml"/><Relationship Id="rId7" Type="http://schemas.openxmlformats.org/officeDocument/2006/relationships/diagramQuickStyle" Target="../diagrams/quickStyle1.xml"/><Relationship Id="rId2" Type="http://schemas.openxmlformats.org/officeDocument/2006/relationships/audio" Target="../media/media8.m4a"/><Relationship Id="rId1" Type="http://schemas.microsoft.com/office/2007/relationships/media" Target="../media/media8.m4a"/><Relationship Id="rId6" Type="http://schemas.openxmlformats.org/officeDocument/2006/relationships/diagramLayout" Target="../diagrams/layout1.xml"/><Relationship Id="rId5" Type="http://schemas.openxmlformats.org/officeDocument/2006/relationships/diagramData" Target="../diagrams/data1.xml"/><Relationship Id="rId10" Type="http://schemas.openxmlformats.org/officeDocument/2006/relationships/image" Target="../media/image2.png"/><Relationship Id="rId4" Type="http://schemas.openxmlformats.org/officeDocument/2006/relationships/notesSlide" Target="../notesSlides/notesSlide8.xml"/><Relationship Id="rId9" Type="http://schemas.microsoft.com/office/2007/relationships/diagramDrawing" Target="../diagrams/drawing1.xml"/></Relationships>
</file>

<file path=ppt/slides/_rels/slide9.xml.rels><?xml version="1.0" encoding="UTF-8" standalone="yes"?>
<Relationships xmlns="http://schemas.openxmlformats.org/package/2006/relationships"><Relationship Id="rId8" Type="http://schemas.openxmlformats.org/officeDocument/2006/relationships/diagramColors" Target="../diagrams/colors2.xml"/><Relationship Id="rId3" Type="http://schemas.openxmlformats.org/officeDocument/2006/relationships/slideLayout" Target="../slideLayouts/slideLayout2.xml"/><Relationship Id="rId7" Type="http://schemas.openxmlformats.org/officeDocument/2006/relationships/diagramQuickStyle" Target="../diagrams/quickStyle2.xml"/><Relationship Id="rId2" Type="http://schemas.openxmlformats.org/officeDocument/2006/relationships/audio" Target="../media/media9.m4a"/><Relationship Id="rId1" Type="http://schemas.microsoft.com/office/2007/relationships/media" Target="../media/media9.m4a"/><Relationship Id="rId6" Type="http://schemas.openxmlformats.org/officeDocument/2006/relationships/diagramLayout" Target="../diagrams/layout2.xml"/><Relationship Id="rId5" Type="http://schemas.openxmlformats.org/officeDocument/2006/relationships/diagramData" Target="../diagrams/data2.xml"/><Relationship Id="rId10" Type="http://schemas.openxmlformats.org/officeDocument/2006/relationships/image" Target="../media/image2.png"/><Relationship Id="rId4" Type="http://schemas.openxmlformats.org/officeDocument/2006/relationships/notesSlide" Target="../notesSlides/notesSlide9.xml"/><Relationship Id="rId9" Type="http://schemas.microsoft.com/office/2007/relationships/diagramDrawing" Target="../diagrams/drawing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chor="t">
            <a:normAutofit/>
          </a:bodyPr>
          <a:lstStyle/>
          <a:p>
            <a:r>
              <a:rPr lang="en-US" b="1" dirty="0"/>
              <a:t>When They Are Gone: How We Grieve</a:t>
            </a:r>
          </a:p>
        </p:txBody>
      </p:sp>
      <p:sp>
        <p:nvSpPr>
          <p:cNvPr id="3" name="Subtitle 2"/>
          <p:cNvSpPr>
            <a:spLocks noGrp="1"/>
          </p:cNvSpPr>
          <p:nvPr>
            <p:ph type="subTitle" idx="1"/>
          </p:nvPr>
        </p:nvSpPr>
        <p:spPr>
          <a:xfrm>
            <a:off x="1097280" y="3286125"/>
            <a:ext cx="8637072" cy="409575"/>
          </a:xfrm>
        </p:spPr>
        <p:txBody>
          <a:bodyPr>
            <a:normAutofit lnSpcReduction="10000"/>
          </a:bodyPr>
          <a:lstStyle/>
          <a:p>
            <a:r>
              <a:rPr lang="en-US" b="1" dirty="0">
                <a:solidFill>
                  <a:schemeClr val="tx1"/>
                </a:solidFill>
              </a:rPr>
              <a:t>John Chovan</a:t>
            </a:r>
          </a:p>
        </p:txBody>
      </p:sp>
      <p:pic>
        <p:nvPicPr>
          <p:cNvPr id="4" name="Recorded Sound">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6"/>
          <a:stretch>
            <a:fillRect/>
          </a:stretch>
        </p:blipFill>
        <p:spPr>
          <a:xfrm>
            <a:off x="270510" y="80772"/>
            <a:ext cx="609600" cy="609600"/>
          </a:xfrm>
          <a:prstGeom prst="rect">
            <a:avLst/>
          </a:prstGeom>
        </p:spPr>
      </p:pic>
    </p:spTree>
    <p:custDataLst>
      <p:tags r:id="rId1"/>
    </p:custDataLst>
    <p:extLst>
      <p:ext uri="{BB962C8B-B14F-4D97-AF65-F5344CB8AC3E}">
        <p14:creationId xmlns:p14="http://schemas.microsoft.com/office/powerpoint/2010/main" val="2623498902"/>
      </p:ext>
    </p:extLst>
  </p:cSld>
  <p:clrMapOvr>
    <a:masterClrMapping/>
  </p:clrMapOvr>
  <mc:AlternateContent xmlns:mc="http://schemas.openxmlformats.org/markup-compatibility/2006">
    <mc:Choice xmlns:p14="http://schemas.microsoft.com/office/powerpoint/2010/main" Requires="p14">
      <p:transition spd="slow" p14:dur="2000" advTm="18811"/>
    </mc:Choice>
    <mc:Fallback>
      <p:transition spd="slow" advTm="18811"/>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5212"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StopAudio" delay="0">
                      <p:tgtEl>
                        <p:sldTgt/>
                      </p:tgtEl>
                    </p:cond>
                  </p:endCondLst>
                </p:cTn>
                <p:tgtEl>
                  <p:spTgt spid="4"/>
                </p:tgtEl>
              </p:cMediaNode>
            </p:audio>
          </p:childTnLst>
        </p:cTn>
      </p:par>
    </p:tnLst>
  </p:timing>
  <p:extLst>
    <p:ext uri="{E180D4A7-C9FB-4DFB-919C-405C955672EB}">
      <p14:showEvtLst xmlns:p14="http://schemas.microsoft.com/office/powerpoint/2010/main">
        <p14:playEvt time="2460" objId="4"/>
        <p14:stopEvt time="17706" objId="4"/>
      </p14:showEvtLst>
    </p:ext>
  </p:extLst>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nvPr>
        </p:nvGraphicFramePr>
        <p:xfrm>
          <a:off x="626165" y="96104"/>
          <a:ext cx="9293087" cy="6662506"/>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12" name="Title 11"/>
          <p:cNvSpPr>
            <a:spLocks noGrp="1"/>
          </p:cNvSpPr>
          <p:nvPr>
            <p:ph type="title"/>
          </p:nvPr>
        </p:nvSpPr>
        <p:spPr>
          <a:xfrm>
            <a:off x="151986" y="96103"/>
            <a:ext cx="10708419" cy="1450757"/>
          </a:xfrm>
        </p:spPr>
        <p:txBody>
          <a:bodyPr anchor="ctr"/>
          <a:lstStyle/>
          <a:p>
            <a:r>
              <a:rPr lang="en-US" b="1" dirty="0"/>
              <a:t>Where I’m From</a:t>
            </a:r>
          </a:p>
        </p:txBody>
      </p:sp>
      <p:sp>
        <p:nvSpPr>
          <p:cNvPr id="5" name="Rectangle 4"/>
          <p:cNvSpPr/>
          <p:nvPr/>
        </p:nvSpPr>
        <p:spPr>
          <a:xfrm>
            <a:off x="5391207" y="81963"/>
            <a:ext cx="6636687" cy="3337094"/>
          </a:xfrm>
          <a:prstGeom prst="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sz="8000" b="1" dirty="0">
              <a:solidFill>
                <a:srgbClr val="00B0F0"/>
              </a:solidFill>
            </a:endParaRPr>
          </a:p>
        </p:txBody>
      </p:sp>
      <p:sp>
        <p:nvSpPr>
          <p:cNvPr id="6" name="Rectangle 5"/>
          <p:cNvSpPr/>
          <p:nvPr/>
        </p:nvSpPr>
        <p:spPr>
          <a:xfrm>
            <a:off x="5391208" y="3419056"/>
            <a:ext cx="6635140" cy="1699596"/>
          </a:xfrm>
          <a:prstGeom prst="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5391208" y="5118652"/>
            <a:ext cx="6635140" cy="1675660"/>
          </a:xfrm>
          <a:prstGeom prst="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p:cNvSpPr txBox="1"/>
          <p:nvPr/>
        </p:nvSpPr>
        <p:spPr>
          <a:xfrm>
            <a:off x="9750600" y="964270"/>
            <a:ext cx="1562286" cy="1323439"/>
          </a:xfrm>
          <a:prstGeom prst="rect">
            <a:avLst/>
          </a:prstGeom>
          <a:noFill/>
        </p:spPr>
        <p:txBody>
          <a:bodyPr wrap="none" rtlCol="0">
            <a:spAutoFit/>
          </a:bodyPr>
          <a:lstStyle/>
          <a:p>
            <a:pPr algn="ctr"/>
            <a:r>
              <a:rPr lang="en-US" sz="4000" b="1" dirty="0">
                <a:solidFill>
                  <a:srgbClr val="C00000"/>
                </a:solidFill>
              </a:rPr>
              <a:t>Slovak</a:t>
            </a:r>
          </a:p>
          <a:p>
            <a:pPr algn="ctr"/>
            <a:r>
              <a:rPr lang="en-US" sz="4000" b="1" dirty="0">
                <a:solidFill>
                  <a:srgbClr val="C00000"/>
                </a:solidFill>
              </a:rPr>
              <a:t>50%</a:t>
            </a:r>
            <a:endParaRPr lang="en-US" b="1" dirty="0">
              <a:solidFill>
                <a:srgbClr val="C00000"/>
              </a:solidFill>
            </a:endParaRPr>
          </a:p>
        </p:txBody>
      </p:sp>
      <p:sp>
        <p:nvSpPr>
          <p:cNvPr id="9" name="TextBox 8"/>
          <p:cNvSpPr txBox="1"/>
          <p:nvPr/>
        </p:nvSpPr>
        <p:spPr>
          <a:xfrm>
            <a:off x="9118536" y="3607134"/>
            <a:ext cx="2826415" cy="1323439"/>
          </a:xfrm>
          <a:prstGeom prst="rect">
            <a:avLst/>
          </a:prstGeom>
          <a:noFill/>
        </p:spPr>
        <p:txBody>
          <a:bodyPr wrap="none" rtlCol="0">
            <a:spAutoFit/>
          </a:bodyPr>
          <a:lstStyle/>
          <a:p>
            <a:pPr algn="ctr"/>
            <a:r>
              <a:rPr lang="en-US" sz="4000" b="1" dirty="0">
                <a:solidFill>
                  <a:srgbClr val="C00000"/>
                </a:solidFill>
              </a:rPr>
              <a:t>Appalachian</a:t>
            </a:r>
          </a:p>
          <a:p>
            <a:pPr algn="ctr"/>
            <a:r>
              <a:rPr lang="en-US" sz="4000" b="1" dirty="0">
                <a:solidFill>
                  <a:srgbClr val="C00000"/>
                </a:solidFill>
              </a:rPr>
              <a:t>25%</a:t>
            </a:r>
            <a:endParaRPr lang="en-US" b="1" dirty="0">
              <a:solidFill>
                <a:srgbClr val="C00000"/>
              </a:solidFill>
            </a:endParaRPr>
          </a:p>
        </p:txBody>
      </p:sp>
      <p:sp>
        <p:nvSpPr>
          <p:cNvPr id="10" name="TextBox 9"/>
          <p:cNvSpPr txBox="1"/>
          <p:nvPr/>
        </p:nvSpPr>
        <p:spPr>
          <a:xfrm>
            <a:off x="9582605" y="5276911"/>
            <a:ext cx="1898276" cy="1323439"/>
          </a:xfrm>
          <a:prstGeom prst="rect">
            <a:avLst/>
          </a:prstGeom>
          <a:noFill/>
        </p:spPr>
        <p:txBody>
          <a:bodyPr wrap="none" rtlCol="0">
            <a:spAutoFit/>
          </a:bodyPr>
          <a:lstStyle/>
          <a:p>
            <a:pPr algn="ctr"/>
            <a:r>
              <a:rPr lang="en-US" sz="4000" b="1" dirty="0">
                <a:solidFill>
                  <a:srgbClr val="C00000"/>
                </a:solidFill>
              </a:rPr>
              <a:t>German</a:t>
            </a:r>
          </a:p>
          <a:p>
            <a:pPr algn="ctr"/>
            <a:r>
              <a:rPr lang="en-US" sz="4000" b="1" dirty="0">
                <a:solidFill>
                  <a:srgbClr val="C00000"/>
                </a:solidFill>
              </a:rPr>
              <a:t>25%</a:t>
            </a:r>
          </a:p>
        </p:txBody>
      </p:sp>
      <p:pic>
        <p:nvPicPr>
          <p:cNvPr id="2"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0"/>
          <a:stretch>
            <a:fillRect/>
          </a:stretch>
        </p:blipFill>
        <p:spPr>
          <a:xfrm>
            <a:off x="321365" y="1242060"/>
            <a:ext cx="609600" cy="609600"/>
          </a:xfrm>
          <a:prstGeom prst="rect">
            <a:avLst/>
          </a:prstGeom>
        </p:spPr>
      </p:pic>
    </p:spTree>
    <p:extLst>
      <p:ext uri="{BB962C8B-B14F-4D97-AF65-F5344CB8AC3E}">
        <p14:creationId xmlns:p14="http://schemas.microsoft.com/office/powerpoint/2010/main" val="2811722040"/>
      </p:ext>
    </p:extLst>
  </p:cSld>
  <p:clrMapOvr>
    <a:masterClrMapping/>
  </p:clrMapOvr>
  <mc:AlternateContent xmlns:mc="http://schemas.openxmlformats.org/markup-compatibility/2006">
    <mc:Choice xmlns:p14="http://schemas.microsoft.com/office/powerpoint/2010/main" Requires="p14">
      <p:transition spd="slow" p14:dur="2000" advTm="22513"/>
    </mc:Choice>
    <mc:Fallback>
      <p:transition spd="slow" advTm="2251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083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StopAudio" delay="0">
                      <p:tgtEl>
                        <p:sldTgt/>
                      </p:tgtEl>
                    </p:cond>
                  </p:endCondLst>
                </p:cTn>
                <p:tgtEl>
                  <p:spTgt spid="2"/>
                </p:tgtEl>
              </p:cMediaNode>
            </p:audio>
          </p:childTnLst>
        </p:cTn>
      </p:par>
    </p:tnLst>
  </p:timing>
  <p:extLst>
    <p:ext uri="{E180D4A7-C9FB-4DFB-919C-405C955672EB}">
      <p14:showEvtLst xmlns:p14="http://schemas.microsoft.com/office/powerpoint/2010/main">
        <p14:playEvt time="1" objId="2"/>
        <p14:stopEvt time="20866" objId="2"/>
      </p14:showEvtLst>
    </p:ext>
  </p:extLst>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 name="Picture 6"/>
          <p:cNvPicPr>
            <a:picLocks noChangeAspect="1"/>
          </p:cNvPicPr>
          <p:nvPr/>
        </p:nvPicPr>
        <p:blipFill>
          <a:blip r:embed="rId5"/>
          <a:stretch>
            <a:fillRect/>
          </a:stretch>
        </p:blipFill>
        <p:spPr>
          <a:xfrm>
            <a:off x="9263690" y="3220291"/>
            <a:ext cx="2213397" cy="2743200"/>
          </a:xfrm>
          <a:prstGeom prst="rect">
            <a:avLst/>
          </a:prstGeom>
        </p:spPr>
      </p:pic>
      <p:cxnSp>
        <p:nvCxnSpPr>
          <p:cNvPr id="17" name="Straight Arrow Connector 16"/>
          <p:cNvCxnSpPr/>
          <p:nvPr/>
        </p:nvCxnSpPr>
        <p:spPr>
          <a:xfrm>
            <a:off x="4642465" y="3377617"/>
            <a:ext cx="5511185" cy="1899233"/>
          </a:xfrm>
          <a:prstGeom prst="straightConnector1">
            <a:avLst/>
          </a:prstGeom>
          <a:ln w="57150">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p:txBody>
          <a:bodyPr/>
          <a:lstStyle/>
          <a:p>
            <a:r>
              <a:rPr lang="en-US" b="1" dirty="0"/>
              <a:t>Grief in My Family</a:t>
            </a:r>
          </a:p>
        </p:txBody>
      </p:sp>
      <p:sp>
        <p:nvSpPr>
          <p:cNvPr id="3" name="Content Placeholder 2"/>
          <p:cNvSpPr>
            <a:spLocks noGrp="1"/>
          </p:cNvSpPr>
          <p:nvPr>
            <p:ph idx="1"/>
          </p:nvPr>
        </p:nvSpPr>
        <p:spPr>
          <a:xfrm>
            <a:off x="1097280" y="1845734"/>
            <a:ext cx="5135860" cy="4023360"/>
          </a:xfrm>
        </p:spPr>
        <p:txBody>
          <a:bodyPr>
            <a:normAutofit/>
          </a:bodyPr>
          <a:lstStyle/>
          <a:p>
            <a:pPr>
              <a:buFont typeface="Wingdings" panose="05000000000000000000" pitchFamily="2" charset="2"/>
              <a:buChar char="v"/>
            </a:pPr>
            <a:r>
              <a:rPr lang="en-US" sz="3200" b="1" dirty="0"/>
              <a:t>Slovak Traditions</a:t>
            </a:r>
          </a:p>
          <a:p>
            <a:pPr>
              <a:buFont typeface="Wingdings" panose="05000000000000000000" pitchFamily="2" charset="2"/>
              <a:buChar char="v"/>
            </a:pPr>
            <a:r>
              <a:rPr lang="en-US" sz="3200" b="1" dirty="0"/>
              <a:t>Appalachian Traditions</a:t>
            </a:r>
          </a:p>
          <a:p>
            <a:pPr>
              <a:buFont typeface="Wingdings" panose="05000000000000000000" pitchFamily="2" charset="2"/>
              <a:buChar char="v"/>
            </a:pPr>
            <a:r>
              <a:rPr lang="en-US" sz="3200" b="1" dirty="0"/>
              <a:t>German Traditions</a:t>
            </a:r>
          </a:p>
          <a:p>
            <a:pPr>
              <a:buFont typeface="Wingdings" panose="05000000000000000000" pitchFamily="2" charset="2"/>
              <a:buChar char="v"/>
            </a:pPr>
            <a:endParaRPr lang="en-US" sz="3200" b="1" dirty="0"/>
          </a:p>
          <a:p>
            <a:pPr marL="0" indent="0">
              <a:buNone/>
            </a:pPr>
            <a:r>
              <a:rPr lang="en-US" sz="3200" b="1" dirty="0"/>
              <a:t>Bottom Line:</a:t>
            </a:r>
          </a:p>
          <a:p>
            <a:pPr marL="0" indent="0" algn="ctr">
              <a:buNone/>
            </a:pPr>
            <a:r>
              <a:rPr lang="en-US" sz="3200" b="1" dirty="0">
                <a:solidFill>
                  <a:srgbClr val="C00000"/>
                </a:solidFill>
              </a:rPr>
              <a:t>IMMIGRANT TRADITIONS</a:t>
            </a:r>
          </a:p>
        </p:txBody>
      </p:sp>
      <p:pic>
        <p:nvPicPr>
          <p:cNvPr id="5" name="Picture 4"/>
          <p:cNvPicPr>
            <a:picLocks noChangeAspect="1"/>
          </p:cNvPicPr>
          <p:nvPr/>
        </p:nvPicPr>
        <p:blipFill rotWithShape="1">
          <a:blip r:embed="rId6"/>
          <a:srcRect l="4102" t="7052" r="4615" b="18785"/>
          <a:stretch/>
        </p:blipFill>
        <p:spPr>
          <a:xfrm>
            <a:off x="6318865" y="3220291"/>
            <a:ext cx="2813644" cy="2743200"/>
          </a:xfrm>
          <a:prstGeom prst="rect">
            <a:avLst/>
          </a:prstGeom>
        </p:spPr>
      </p:pic>
      <p:pic>
        <p:nvPicPr>
          <p:cNvPr id="8" name="Picture 7"/>
          <p:cNvPicPr>
            <a:picLocks noChangeAspect="1"/>
          </p:cNvPicPr>
          <p:nvPr/>
        </p:nvPicPr>
        <p:blipFill>
          <a:blip r:embed="rId7"/>
          <a:stretch>
            <a:fillRect/>
          </a:stretch>
        </p:blipFill>
        <p:spPr>
          <a:xfrm>
            <a:off x="6318865" y="398834"/>
            <a:ext cx="5158222" cy="2677052"/>
          </a:xfrm>
          <a:prstGeom prst="rect">
            <a:avLst/>
          </a:prstGeom>
        </p:spPr>
      </p:pic>
      <p:cxnSp>
        <p:nvCxnSpPr>
          <p:cNvPr id="10" name="Straight Arrow Connector 9"/>
          <p:cNvCxnSpPr/>
          <p:nvPr/>
        </p:nvCxnSpPr>
        <p:spPr>
          <a:xfrm flipV="1">
            <a:off x="4385290" y="1737360"/>
            <a:ext cx="3882410" cy="386715"/>
          </a:xfrm>
          <a:prstGeom prst="straightConnector1">
            <a:avLst/>
          </a:prstGeom>
          <a:ln w="57150">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a:off x="5381280" y="2755239"/>
            <a:ext cx="2010120" cy="1502436"/>
          </a:xfrm>
          <a:prstGeom prst="straightConnector1">
            <a:avLst/>
          </a:prstGeom>
          <a:ln w="57150">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pic>
        <p:nvPicPr>
          <p:cNvPr id="4"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293370" y="286603"/>
            <a:ext cx="609600" cy="609600"/>
          </a:xfrm>
          <a:prstGeom prst="rect">
            <a:avLst/>
          </a:prstGeom>
        </p:spPr>
      </p:pic>
    </p:spTree>
    <p:extLst>
      <p:ext uri="{BB962C8B-B14F-4D97-AF65-F5344CB8AC3E}">
        <p14:creationId xmlns:p14="http://schemas.microsoft.com/office/powerpoint/2010/main" val="37672535"/>
      </p:ext>
    </p:extLst>
  </p:cSld>
  <p:clrMapOvr>
    <a:masterClrMapping/>
  </p:clrMapOvr>
  <mc:AlternateContent xmlns:mc="http://schemas.openxmlformats.org/markup-compatibility/2006">
    <mc:Choice xmlns:p14="http://schemas.microsoft.com/office/powerpoint/2010/main" Requires="p14">
      <p:transition spd="slow" p14:dur="2000" advTm="23061"/>
    </mc:Choice>
    <mc:Fallback>
      <p:transition spd="slow" advTm="2306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3200"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StopAudio" delay="0">
                      <p:tgtEl>
                        <p:sldTgt/>
                      </p:tgtEl>
                    </p:cond>
                  </p:endCondLst>
                </p:cTn>
                <p:tgtEl>
                  <p:spTgt spid="4"/>
                </p:tgtEl>
              </p:cMediaNode>
            </p:audio>
          </p:childTnLst>
        </p:cTn>
      </p:par>
    </p:tnLst>
  </p:timing>
  <p:extLst>
    <p:ext uri="{E180D4A7-C9FB-4DFB-919C-405C955672EB}">
      <p14:showEvtLst xmlns:p14="http://schemas.microsoft.com/office/powerpoint/2010/main">
        <p14:playEvt time="0" objId="4"/>
        <p14:stopEvt time="23061" objId="4"/>
      </p14:showEvtLst>
    </p:ext>
  </p:extLst>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1097280" y="286604"/>
            <a:ext cx="10058400" cy="914400"/>
          </a:xfrm>
        </p:spPr>
        <p:txBody>
          <a:bodyPr/>
          <a:lstStyle/>
          <a:p>
            <a:r>
              <a:rPr lang="en-US" b="1" dirty="0"/>
              <a:t>Grief in My Family – Slovak Traditions</a:t>
            </a:r>
          </a:p>
        </p:txBody>
      </p:sp>
      <p:sp>
        <p:nvSpPr>
          <p:cNvPr id="3" name="Content Placeholder 2"/>
          <p:cNvSpPr>
            <a:spLocks noGrp="1"/>
          </p:cNvSpPr>
          <p:nvPr>
            <p:ph idx="1"/>
          </p:nvPr>
        </p:nvSpPr>
        <p:spPr>
          <a:xfrm>
            <a:off x="938213" y="1343025"/>
            <a:ext cx="10939462" cy="5486400"/>
          </a:xfrm>
        </p:spPr>
        <p:txBody>
          <a:bodyPr>
            <a:normAutofit/>
          </a:bodyPr>
          <a:lstStyle/>
          <a:p>
            <a:pPr marL="457200" indent="-457200">
              <a:buFont typeface="Wingdings" panose="05000000000000000000" pitchFamily="2" charset="2"/>
              <a:buChar char="v"/>
            </a:pPr>
            <a:r>
              <a:rPr lang="en-US" sz="3500" dirty="0"/>
              <a:t>Grandpa Chovan immigrated in 1904.</a:t>
            </a:r>
          </a:p>
          <a:p>
            <a:pPr marL="457200" indent="-457200">
              <a:buFont typeface="Wingdings" panose="05000000000000000000" pitchFamily="2" charset="2"/>
              <a:buChar char="v"/>
            </a:pPr>
            <a:r>
              <a:rPr lang="en-US" sz="3500" dirty="0"/>
              <a:t>Grandma Chovan immigrated in 1921.</a:t>
            </a:r>
          </a:p>
          <a:p>
            <a:pPr marL="457200" indent="-457200">
              <a:buFont typeface="Wingdings" panose="05000000000000000000" pitchFamily="2" charset="2"/>
              <a:buChar char="v"/>
            </a:pPr>
            <a:r>
              <a:rPr lang="en-US" sz="3500" dirty="0"/>
              <a:t>Communication was via telegram (expensive) or airmail (slow).</a:t>
            </a:r>
          </a:p>
          <a:p>
            <a:pPr marL="457200" indent="-457200">
              <a:buFont typeface="Wingdings" panose="05000000000000000000" pitchFamily="2" charset="2"/>
              <a:buChar char="v"/>
            </a:pPr>
            <a:r>
              <a:rPr lang="en-US" sz="3500" dirty="0"/>
              <a:t>Person was dead and buried before the other continent knew anything had changed.</a:t>
            </a:r>
          </a:p>
          <a:p>
            <a:pPr marL="457200" indent="-457200">
              <a:buFont typeface="Wingdings" panose="05000000000000000000" pitchFamily="2" charset="2"/>
              <a:buChar char="v"/>
            </a:pPr>
            <a:r>
              <a:rPr lang="en-US" sz="3500" dirty="0"/>
              <a:t>Need to see a body </a:t>
            </a:r>
            <a:r>
              <a:rPr lang="en-US" sz="3500" dirty="0">
                <a:sym typeface="Wingdings" panose="05000000000000000000" pitchFamily="2" charset="2"/>
              </a:rPr>
              <a:t> Photographs</a:t>
            </a:r>
          </a:p>
          <a:p>
            <a:pPr marL="457200" indent="-457200">
              <a:buFont typeface="Wingdings" panose="05000000000000000000" pitchFamily="2" charset="2"/>
              <a:buChar char="v"/>
            </a:pPr>
            <a:r>
              <a:rPr lang="en-US" sz="3500" dirty="0">
                <a:sym typeface="Wingdings" panose="05000000000000000000" pitchFamily="2" charset="2"/>
              </a:rPr>
              <a:t>Need to link it to life  Photos include living members of the family.</a:t>
            </a:r>
            <a:endParaRPr lang="en-US" sz="2800" dirty="0"/>
          </a:p>
        </p:txBody>
      </p:sp>
      <p:pic>
        <p:nvPicPr>
          <p:cNvPr id="4"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328613" y="357615"/>
            <a:ext cx="609600" cy="609600"/>
          </a:xfrm>
          <a:prstGeom prst="rect">
            <a:avLst/>
          </a:prstGeom>
        </p:spPr>
      </p:pic>
    </p:spTree>
    <p:extLst>
      <p:ext uri="{BB962C8B-B14F-4D97-AF65-F5344CB8AC3E}">
        <p14:creationId xmlns:p14="http://schemas.microsoft.com/office/powerpoint/2010/main" val="2087064370"/>
      </p:ext>
    </p:extLst>
  </p:cSld>
  <p:clrMapOvr>
    <a:masterClrMapping/>
  </p:clrMapOvr>
  <mc:AlternateContent xmlns:mc="http://schemas.openxmlformats.org/markup-compatibility/2006">
    <mc:Choice xmlns:p14="http://schemas.microsoft.com/office/powerpoint/2010/main" Requires="p14">
      <p:transition spd="slow" p14:dur="2000" advTm="33630"/>
    </mc:Choice>
    <mc:Fallback>
      <p:transition spd="slow" advTm="3363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1523"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StopAudio" delay="0">
                      <p:tgtEl>
                        <p:sldTgt/>
                      </p:tgtEl>
                    </p:cond>
                  </p:endCondLst>
                </p:cTn>
                <p:tgtEl>
                  <p:spTgt spid="4"/>
                </p:tgtEl>
              </p:cMediaNode>
            </p:audio>
          </p:childTnLst>
        </p:cTn>
      </p:par>
    </p:tnLst>
  </p:timing>
  <p:extLst>
    <p:ext uri="{E180D4A7-C9FB-4DFB-919C-405C955672EB}">
      <p14:showEvtLst xmlns:p14="http://schemas.microsoft.com/office/powerpoint/2010/main">
        <p14:playEvt time="1" objId="4"/>
        <p14:stopEvt time="31564" objId="4"/>
      </p14:showEvtLst>
    </p:ext>
  </p:extLst>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Grief in My Family – Slovak Traditions</a:t>
            </a:r>
          </a:p>
        </p:txBody>
      </p:sp>
      <p:grpSp>
        <p:nvGrpSpPr>
          <p:cNvPr id="5" name="Group 4"/>
          <p:cNvGrpSpPr/>
          <p:nvPr/>
        </p:nvGrpSpPr>
        <p:grpSpPr>
          <a:xfrm>
            <a:off x="490742" y="1990724"/>
            <a:ext cx="11210517" cy="4114800"/>
            <a:chOff x="240009" y="1990724"/>
            <a:chExt cx="11210517" cy="4114800"/>
          </a:xfrm>
        </p:grpSpPr>
        <p:pic>
          <p:nvPicPr>
            <p:cNvPr id="4" name="Picture 3"/>
            <p:cNvPicPr>
              <a:picLocks noChangeAspect="1"/>
            </p:cNvPicPr>
            <p:nvPr/>
          </p:nvPicPr>
          <p:blipFill rotWithShape="1">
            <a:blip r:embed="rId5"/>
            <a:srcRect l="8379" t="6481" b="8102"/>
            <a:stretch/>
          </p:blipFill>
          <p:spPr>
            <a:xfrm>
              <a:off x="240009" y="1990724"/>
              <a:ext cx="5886471" cy="4114800"/>
            </a:xfrm>
            <a:prstGeom prst="rect">
              <a:avLst/>
            </a:prstGeom>
          </p:spPr>
        </p:pic>
        <p:pic>
          <p:nvPicPr>
            <p:cNvPr id="3" name="Picture 2"/>
            <p:cNvPicPr>
              <a:picLocks noChangeAspect="1"/>
            </p:cNvPicPr>
            <p:nvPr/>
          </p:nvPicPr>
          <p:blipFill rotWithShape="1">
            <a:blip r:embed="rId6"/>
            <a:srcRect l="5272" t="9360" r="12197" b="5571"/>
            <a:stretch/>
          </p:blipFill>
          <p:spPr>
            <a:xfrm>
              <a:off x="6126480" y="1990724"/>
              <a:ext cx="5324046" cy="4114800"/>
            </a:xfrm>
            <a:prstGeom prst="rect">
              <a:avLst/>
            </a:prstGeom>
          </p:spPr>
        </p:pic>
      </p:grpSp>
      <p:pic>
        <p:nvPicPr>
          <p:cNvPr id="6"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185942" y="402381"/>
            <a:ext cx="609600" cy="609600"/>
          </a:xfrm>
          <a:prstGeom prst="rect">
            <a:avLst/>
          </a:prstGeom>
        </p:spPr>
      </p:pic>
    </p:spTree>
    <p:extLst>
      <p:ext uri="{BB962C8B-B14F-4D97-AF65-F5344CB8AC3E}">
        <p14:creationId xmlns:p14="http://schemas.microsoft.com/office/powerpoint/2010/main" val="1242002380"/>
      </p:ext>
    </p:extLst>
  </p:cSld>
  <p:clrMapOvr>
    <a:masterClrMapping/>
  </p:clrMapOvr>
  <mc:AlternateContent xmlns:mc="http://schemas.openxmlformats.org/markup-compatibility/2006">
    <mc:Choice xmlns:p14="http://schemas.microsoft.com/office/powerpoint/2010/main" Requires="p14">
      <p:transition spd="slow" p14:dur="2000" advTm="19572"/>
    </mc:Choice>
    <mc:Fallback>
      <p:transition spd="slow" advTm="1957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7478"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StopAudio" delay="0">
                      <p:tgtEl>
                        <p:sldTgt/>
                      </p:tgtEl>
                    </p:cond>
                  </p:endCondLst>
                </p:cTn>
                <p:tgtEl>
                  <p:spTgt spid="6"/>
                </p:tgtEl>
              </p:cMediaNode>
            </p:audio>
          </p:childTnLst>
        </p:cTn>
      </p:par>
    </p:tnLst>
  </p:timing>
  <p:extLst>
    <p:ext uri="{E180D4A7-C9FB-4DFB-919C-405C955672EB}">
      <p14:showEvtLst xmlns:p14="http://schemas.microsoft.com/office/powerpoint/2010/main">
        <p14:playEvt time="0" objId="6"/>
        <p14:stopEvt time="17496" objId="6"/>
      </p14:showEvtLst>
    </p:ext>
  </p:extLst>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1097279" y="286603"/>
            <a:ext cx="10875645" cy="914400"/>
          </a:xfrm>
        </p:spPr>
        <p:txBody>
          <a:bodyPr/>
          <a:lstStyle/>
          <a:p>
            <a:r>
              <a:rPr lang="en-US" b="1" dirty="0"/>
              <a:t>Grief in My Family – Appalachian Traditions</a:t>
            </a:r>
          </a:p>
        </p:txBody>
      </p:sp>
      <p:sp>
        <p:nvSpPr>
          <p:cNvPr id="7" name="Rectangle 6"/>
          <p:cNvSpPr/>
          <p:nvPr/>
        </p:nvSpPr>
        <p:spPr>
          <a:xfrm>
            <a:off x="619126" y="1859340"/>
            <a:ext cx="11353798" cy="3970318"/>
          </a:xfrm>
          <a:prstGeom prst="rect">
            <a:avLst/>
          </a:prstGeom>
        </p:spPr>
        <p:txBody>
          <a:bodyPr wrap="square">
            <a:spAutoFit/>
          </a:bodyPr>
          <a:lstStyle/>
          <a:p>
            <a:pPr marL="457200" indent="-457200">
              <a:buClr>
                <a:schemeClr val="accent1"/>
              </a:buClr>
              <a:buFont typeface="Wingdings" panose="05000000000000000000" pitchFamily="2" charset="2"/>
              <a:buChar char="v"/>
            </a:pPr>
            <a:r>
              <a:rPr lang="en-US" sz="3200" b="1" dirty="0"/>
              <a:t>Maternal grandfather’s family immigration records not located.</a:t>
            </a:r>
          </a:p>
          <a:p>
            <a:pPr marL="457200" indent="-457200">
              <a:buClr>
                <a:schemeClr val="accent1"/>
              </a:buClr>
              <a:buFont typeface="Wingdings" panose="05000000000000000000" pitchFamily="2" charset="2"/>
              <a:buChar char="v"/>
            </a:pPr>
            <a:r>
              <a:rPr lang="en-US" sz="3200" b="1" dirty="0"/>
              <a:t>Adversity is a community interest.</a:t>
            </a:r>
          </a:p>
          <a:p>
            <a:pPr marL="457200" indent="-457200">
              <a:buClr>
                <a:schemeClr val="accent1"/>
              </a:buClr>
              <a:buFont typeface="Wingdings" panose="05000000000000000000" pitchFamily="2" charset="2"/>
              <a:buChar char="v"/>
            </a:pPr>
            <a:r>
              <a:rPr lang="en-US" sz="3200" b="1" dirty="0"/>
              <a:t>Supporting one another is a community responsibility.</a:t>
            </a:r>
          </a:p>
          <a:p>
            <a:pPr marL="457200" indent="-457200">
              <a:buClr>
                <a:schemeClr val="accent1"/>
              </a:buClr>
              <a:buFont typeface="Wingdings" panose="05000000000000000000" pitchFamily="2" charset="2"/>
              <a:buChar char="v"/>
            </a:pPr>
            <a:r>
              <a:rPr lang="en-US" sz="3200" b="1" dirty="0"/>
              <a:t>Bodies “laid out” until burial possible.</a:t>
            </a:r>
          </a:p>
          <a:p>
            <a:pPr marL="457200" indent="-457200">
              <a:buClr>
                <a:schemeClr val="accent1"/>
              </a:buClr>
              <a:buFont typeface="Wingdings" panose="05000000000000000000" pitchFamily="2" charset="2"/>
              <a:buChar char="v"/>
            </a:pPr>
            <a:r>
              <a:rPr lang="en-US" sz="3200" b="1" i="1" dirty="0"/>
              <a:t>Standing Room Only </a:t>
            </a:r>
            <a:r>
              <a:rPr lang="en-US" sz="3200" b="1" dirty="0"/>
              <a:t>at funerals.</a:t>
            </a:r>
          </a:p>
          <a:p>
            <a:pPr marL="457200" indent="-457200">
              <a:buClr>
                <a:schemeClr val="accent1"/>
              </a:buClr>
              <a:buFont typeface="Wingdings" panose="05000000000000000000" pitchFamily="2" charset="2"/>
              <a:buChar char="v"/>
            </a:pPr>
            <a:r>
              <a:rPr lang="en-US" sz="3200" b="1" dirty="0"/>
              <a:t>Resources should be spent on the living; unmarked graves.</a:t>
            </a:r>
          </a:p>
          <a:p>
            <a:pPr marL="457200" indent="-457200">
              <a:buClr>
                <a:schemeClr val="accent1"/>
              </a:buClr>
              <a:buFont typeface="Wingdings" panose="05000000000000000000" pitchFamily="2" charset="2"/>
              <a:buChar char="v"/>
            </a:pPr>
            <a:r>
              <a:rPr lang="en-US" sz="3200" b="1" dirty="0"/>
              <a:t>Family cemetery in Northern Kentucky.</a:t>
            </a:r>
          </a:p>
          <a:p>
            <a:pPr marL="457200" indent="-457200">
              <a:buClr>
                <a:schemeClr val="accent1"/>
              </a:buClr>
              <a:buFont typeface="Wingdings" panose="05000000000000000000" pitchFamily="2" charset="2"/>
              <a:buChar char="v"/>
            </a:pPr>
            <a:endParaRPr lang="en-US" sz="2800" dirty="0"/>
          </a:p>
        </p:txBody>
      </p:sp>
      <p:pic>
        <p:nvPicPr>
          <p:cNvPr id="3"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314326" y="439003"/>
            <a:ext cx="609600" cy="609600"/>
          </a:xfrm>
          <a:prstGeom prst="rect">
            <a:avLst/>
          </a:prstGeom>
        </p:spPr>
      </p:pic>
    </p:spTree>
    <p:extLst>
      <p:ext uri="{BB962C8B-B14F-4D97-AF65-F5344CB8AC3E}">
        <p14:creationId xmlns:p14="http://schemas.microsoft.com/office/powerpoint/2010/main" val="787381164"/>
      </p:ext>
    </p:extLst>
  </p:cSld>
  <p:clrMapOvr>
    <a:masterClrMapping/>
  </p:clrMapOvr>
  <mc:AlternateContent xmlns:mc="http://schemas.openxmlformats.org/markup-compatibility/2006">
    <mc:Choice xmlns:p14="http://schemas.microsoft.com/office/powerpoint/2010/main" Requires="p14">
      <p:transition spd="slow" p14:dur="2000" advTm="36772"/>
    </mc:Choice>
    <mc:Fallback>
      <p:transition spd="slow" advTm="3677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5112"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StopAudio" delay="0">
                      <p:tgtEl>
                        <p:sldTgt/>
                      </p:tgtEl>
                    </p:cond>
                  </p:endCondLst>
                </p:cTn>
                <p:tgtEl>
                  <p:spTgt spid="3"/>
                </p:tgtEl>
              </p:cMediaNode>
            </p:audio>
          </p:childTnLst>
        </p:cTn>
      </p:par>
    </p:tnLst>
  </p:timing>
  <p:extLst>
    <p:ext uri="{E180D4A7-C9FB-4DFB-919C-405C955672EB}">
      <p14:showEvtLst xmlns:p14="http://schemas.microsoft.com/office/powerpoint/2010/main">
        <p14:playEvt time="0" objId="3"/>
        <p14:stopEvt time="35156" objId="3"/>
      </p14:showEvtLst>
    </p:ext>
  </p:extLst>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1097279" y="286603"/>
            <a:ext cx="10875645" cy="1450757"/>
          </a:xfrm>
        </p:spPr>
        <p:txBody>
          <a:bodyPr/>
          <a:lstStyle/>
          <a:p>
            <a:r>
              <a:rPr lang="en-US" b="1" dirty="0"/>
              <a:t>Grief in My Family – Appalachian Traditions</a:t>
            </a:r>
          </a:p>
        </p:txBody>
      </p:sp>
      <p:pic>
        <p:nvPicPr>
          <p:cNvPr id="3" name="Picture 2"/>
          <p:cNvPicPr>
            <a:picLocks noChangeAspect="1"/>
          </p:cNvPicPr>
          <p:nvPr/>
        </p:nvPicPr>
        <p:blipFill rotWithShape="1">
          <a:blip r:embed="rId5"/>
          <a:srcRect r="31578"/>
          <a:stretch/>
        </p:blipFill>
        <p:spPr>
          <a:xfrm>
            <a:off x="1097279" y="1861212"/>
            <a:ext cx="4563182" cy="4317311"/>
          </a:xfrm>
          <a:prstGeom prst="rect">
            <a:avLst/>
          </a:prstGeom>
        </p:spPr>
      </p:pic>
      <p:pic>
        <p:nvPicPr>
          <p:cNvPr id="4" name="Picture 3"/>
          <p:cNvPicPr>
            <a:picLocks noChangeAspect="1"/>
          </p:cNvPicPr>
          <p:nvPr/>
        </p:nvPicPr>
        <p:blipFill>
          <a:blip r:embed="rId6"/>
          <a:stretch>
            <a:fillRect/>
          </a:stretch>
        </p:blipFill>
        <p:spPr>
          <a:xfrm>
            <a:off x="5751443" y="1861212"/>
            <a:ext cx="5756415" cy="4317311"/>
          </a:xfrm>
          <a:prstGeom prst="rect">
            <a:avLst/>
          </a:prstGeom>
        </p:spPr>
      </p:pic>
      <p:pic>
        <p:nvPicPr>
          <p:cNvPr id="5"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487679" y="402381"/>
            <a:ext cx="609600" cy="609600"/>
          </a:xfrm>
          <a:prstGeom prst="rect">
            <a:avLst/>
          </a:prstGeom>
        </p:spPr>
      </p:pic>
    </p:spTree>
    <p:extLst>
      <p:ext uri="{BB962C8B-B14F-4D97-AF65-F5344CB8AC3E}">
        <p14:creationId xmlns:p14="http://schemas.microsoft.com/office/powerpoint/2010/main" val="1485329344"/>
      </p:ext>
    </p:extLst>
  </p:cSld>
  <p:clrMapOvr>
    <a:masterClrMapping/>
  </p:clrMapOvr>
  <mc:AlternateContent xmlns:mc="http://schemas.openxmlformats.org/markup-compatibility/2006">
    <mc:Choice xmlns:p14="http://schemas.microsoft.com/office/powerpoint/2010/main" Requires="p14">
      <p:transition spd="slow" p14:dur="2000" advTm="21309"/>
    </mc:Choice>
    <mc:Fallback>
      <p:transition spd="slow" advTm="2130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9358"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StopAudio" delay="0">
                      <p:tgtEl>
                        <p:sldTgt/>
                      </p:tgtEl>
                    </p:cond>
                  </p:endCondLst>
                </p:cTn>
                <p:tgtEl>
                  <p:spTgt spid="5"/>
                </p:tgtEl>
              </p:cMediaNode>
            </p:audio>
          </p:childTnLst>
        </p:cTn>
      </p:par>
    </p:tnLst>
  </p:timing>
  <p:extLst>
    <p:ext uri="{E180D4A7-C9FB-4DFB-919C-405C955672EB}">
      <p14:showEvtLst xmlns:p14="http://schemas.microsoft.com/office/powerpoint/2010/main">
        <p14:playEvt time="1" objId="5"/>
        <p14:stopEvt time="19378" objId="5"/>
      </p14:showEvtLst>
    </p:ext>
  </p:extLst>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1097279" y="286603"/>
            <a:ext cx="10875645" cy="914400"/>
          </a:xfrm>
        </p:spPr>
        <p:txBody>
          <a:bodyPr/>
          <a:lstStyle/>
          <a:p>
            <a:r>
              <a:rPr lang="en-US" b="1" dirty="0"/>
              <a:t>Grief in My Family – German Traditions</a:t>
            </a:r>
          </a:p>
        </p:txBody>
      </p:sp>
      <p:sp>
        <p:nvSpPr>
          <p:cNvPr id="7" name="Rectangle 6"/>
          <p:cNvSpPr/>
          <p:nvPr/>
        </p:nvSpPr>
        <p:spPr>
          <a:xfrm>
            <a:off x="742950" y="1201002"/>
            <a:ext cx="11229973" cy="3908762"/>
          </a:xfrm>
          <a:prstGeom prst="rect">
            <a:avLst/>
          </a:prstGeom>
        </p:spPr>
        <p:txBody>
          <a:bodyPr wrap="square">
            <a:spAutoFit/>
          </a:bodyPr>
          <a:lstStyle/>
          <a:p>
            <a:pPr marL="457200" indent="-457200">
              <a:buClr>
                <a:schemeClr val="accent1"/>
              </a:buClr>
              <a:buFont typeface="Wingdings" panose="05000000000000000000" pitchFamily="2" charset="2"/>
              <a:buChar char="v"/>
            </a:pPr>
            <a:r>
              <a:rPr lang="en-US" sz="3200" b="1" dirty="0"/>
              <a:t>Great-great-grandparents immigrated from Germany</a:t>
            </a:r>
          </a:p>
          <a:p>
            <a:pPr marL="457200" indent="-457200">
              <a:buClr>
                <a:schemeClr val="accent1"/>
              </a:buClr>
              <a:buFont typeface="Wingdings" panose="05000000000000000000" pitchFamily="2" charset="2"/>
              <a:buChar char="v"/>
            </a:pPr>
            <a:r>
              <a:rPr lang="en-US" sz="3200" b="1" dirty="0"/>
              <a:t>Victorian philosophy of cemetery’s as public parks.</a:t>
            </a:r>
          </a:p>
          <a:p>
            <a:pPr marL="457200" indent="-457200">
              <a:buClr>
                <a:schemeClr val="accent1"/>
              </a:buClr>
              <a:buFont typeface="Wingdings" panose="05000000000000000000" pitchFamily="2" charset="2"/>
              <a:buChar char="v"/>
            </a:pPr>
            <a:r>
              <a:rPr lang="en-US" sz="3200" b="1" dirty="0"/>
              <a:t>Patriarch purchased family plots to minimize searching during visitation.</a:t>
            </a:r>
          </a:p>
          <a:p>
            <a:pPr marL="457200" indent="-457200">
              <a:buClr>
                <a:schemeClr val="accent1"/>
              </a:buClr>
              <a:buFont typeface="Wingdings" panose="05000000000000000000" pitchFamily="2" charset="2"/>
              <a:buChar char="v"/>
            </a:pPr>
            <a:r>
              <a:rPr lang="en-US" sz="3200" b="1" dirty="0"/>
              <a:t>Family plot in Cincinnati, Ohio: Vine Street Hill Cemetery</a:t>
            </a:r>
          </a:p>
          <a:p>
            <a:pPr marL="457200" indent="-457200">
              <a:buClr>
                <a:schemeClr val="accent1"/>
              </a:buClr>
              <a:buFont typeface="Wingdings" panose="05000000000000000000" pitchFamily="2" charset="2"/>
              <a:buChar char="v"/>
            </a:pPr>
            <a:r>
              <a:rPr lang="en-US" sz="3200" b="1" dirty="0"/>
              <a:t>Very important for my grandmother to be buried nearby.</a:t>
            </a:r>
          </a:p>
          <a:p>
            <a:pPr marL="457200" indent="-457200">
              <a:buClr>
                <a:schemeClr val="accent1"/>
              </a:buClr>
              <a:buFont typeface="Wingdings" panose="05000000000000000000" pitchFamily="2" charset="2"/>
              <a:buChar char="v"/>
            </a:pPr>
            <a:endParaRPr lang="en-US" sz="2800" dirty="0"/>
          </a:p>
          <a:p>
            <a:pPr marL="457200" indent="-457200">
              <a:buClr>
                <a:schemeClr val="accent1"/>
              </a:buClr>
              <a:buFont typeface="Wingdings" panose="05000000000000000000" pitchFamily="2" charset="2"/>
              <a:buChar char="v"/>
            </a:pPr>
            <a:endParaRPr lang="en-US" sz="2800" dirty="0"/>
          </a:p>
        </p:txBody>
      </p:sp>
      <p:pic>
        <p:nvPicPr>
          <p:cNvPr id="3"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310515" y="461863"/>
            <a:ext cx="609600" cy="609600"/>
          </a:xfrm>
          <a:prstGeom prst="rect">
            <a:avLst/>
          </a:prstGeom>
        </p:spPr>
      </p:pic>
    </p:spTree>
    <p:extLst>
      <p:ext uri="{BB962C8B-B14F-4D97-AF65-F5344CB8AC3E}">
        <p14:creationId xmlns:p14="http://schemas.microsoft.com/office/powerpoint/2010/main" val="2039388221"/>
      </p:ext>
    </p:extLst>
  </p:cSld>
  <p:clrMapOvr>
    <a:masterClrMapping/>
  </p:clrMapOvr>
  <mc:AlternateContent xmlns:mc="http://schemas.openxmlformats.org/markup-compatibility/2006">
    <mc:Choice xmlns:p14="http://schemas.microsoft.com/office/powerpoint/2010/main" Requires="p14">
      <p:transition spd="slow" p14:dur="2000" advTm="29869"/>
    </mc:Choice>
    <mc:Fallback>
      <p:transition spd="slow" advTm="2986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905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StopAudio" delay="0">
                      <p:tgtEl>
                        <p:sldTgt/>
                      </p:tgtEl>
                    </p:cond>
                  </p:endCondLst>
                </p:cTn>
                <p:tgtEl>
                  <p:spTgt spid="3"/>
                </p:tgtEl>
              </p:cMediaNode>
            </p:audio>
          </p:childTnLst>
        </p:cTn>
      </p:par>
    </p:tnLst>
  </p:timing>
  <p:extLst>
    <p:ext uri="{E180D4A7-C9FB-4DFB-919C-405C955672EB}">
      <p14:showEvtLst xmlns:p14="http://schemas.microsoft.com/office/powerpoint/2010/main">
        <p14:playEvt time="0" objId="3"/>
        <p14:stopEvt time="29073" objId="3"/>
      </p14:showEvtLst>
    </p:ext>
  </p:extLst>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1078229" y="248503"/>
            <a:ext cx="10875645" cy="1450757"/>
          </a:xfrm>
        </p:spPr>
        <p:txBody>
          <a:bodyPr/>
          <a:lstStyle/>
          <a:p>
            <a:r>
              <a:rPr lang="en-US" b="1" dirty="0"/>
              <a:t>Grief in My Family – German Traditions</a:t>
            </a:r>
          </a:p>
        </p:txBody>
      </p:sp>
      <p:pic>
        <p:nvPicPr>
          <p:cNvPr id="3" name="Picture 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212535" y="1810578"/>
            <a:ext cx="7898297" cy="4442792"/>
          </a:xfrm>
          <a:prstGeom prst="rect">
            <a:avLst/>
          </a:prstGeom>
        </p:spPr>
      </p:pic>
      <p:pic>
        <p:nvPicPr>
          <p:cNvPr id="5" name="Picture 4"/>
          <p:cNvPicPr>
            <a:picLocks noChangeAspect="1"/>
          </p:cNvPicPr>
          <p:nvPr/>
        </p:nvPicPr>
        <p:blipFill rotWithShape="1">
          <a:blip r:embed="rId6">
            <a:extLst>
              <a:ext uri="{28A0092B-C50C-407E-A947-70E740481C1C}">
                <a14:useLocalDpi xmlns:a14="http://schemas.microsoft.com/office/drawing/2010/main" val="0"/>
              </a:ext>
            </a:extLst>
          </a:blip>
          <a:srcRect l="26044" r="22962" b="7503"/>
          <a:stretch/>
        </p:blipFill>
        <p:spPr>
          <a:xfrm>
            <a:off x="460962" y="2346463"/>
            <a:ext cx="3303898" cy="3371022"/>
          </a:xfrm>
          <a:prstGeom prst="rect">
            <a:avLst/>
          </a:prstGeom>
        </p:spPr>
      </p:pic>
      <p:pic>
        <p:nvPicPr>
          <p:cNvPr id="6"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327660" y="248503"/>
            <a:ext cx="609600" cy="609600"/>
          </a:xfrm>
          <a:prstGeom prst="rect">
            <a:avLst/>
          </a:prstGeom>
        </p:spPr>
      </p:pic>
    </p:spTree>
    <p:extLst>
      <p:ext uri="{BB962C8B-B14F-4D97-AF65-F5344CB8AC3E}">
        <p14:creationId xmlns:p14="http://schemas.microsoft.com/office/powerpoint/2010/main" val="3781247500"/>
      </p:ext>
    </p:extLst>
  </p:cSld>
  <p:clrMapOvr>
    <a:masterClrMapping/>
  </p:clrMapOvr>
  <mc:AlternateContent xmlns:mc="http://schemas.openxmlformats.org/markup-compatibility/2006">
    <mc:Choice xmlns:p14="http://schemas.microsoft.com/office/powerpoint/2010/main" Requires="p14">
      <p:transition spd="slow" p14:dur="2000" advTm="29496"/>
    </mc:Choice>
    <mc:Fallback>
      <p:transition spd="slow" advTm="2949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7913"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StopAudio" delay="0">
                      <p:tgtEl>
                        <p:sldTgt/>
                      </p:tgtEl>
                    </p:cond>
                  </p:endCondLst>
                </p:cTn>
                <p:tgtEl>
                  <p:spTgt spid="6"/>
                </p:tgtEl>
              </p:cMediaNode>
            </p:audio>
          </p:childTnLst>
        </p:cTn>
      </p:par>
    </p:tnLst>
  </p:timing>
  <p:extLst>
    <p:ext uri="{E180D4A7-C9FB-4DFB-919C-405C955672EB}">
      <p14:showEvtLst xmlns:p14="http://schemas.microsoft.com/office/powerpoint/2010/main">
        <p14:playEvt time="0" objId="6"/>
        <p14:stopEvt time="27935" objId="6"/>
      </p14:showEvtLst>
    </p:ext>
  </p:extLst>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1383030" y="556160"/>
            <a:ext cx="10058400" cy="756285"/>
          </a:xfrm>
        </p:spPr>
        <p:txBody>
          <a:bodyPr/>
          <a:lstStyle/>
          <a:p>
            <a:r>
              <a:rPr lang="en-US" b="1" dirty="0"/>
              <a:t>Grief in My Family – New Traditions</a:t>
            </a:r>
          </a:p>
        </p:txBody>
      </p:sp>
      <p:pic>
        <p:nvPicPr>
          <p:cNvPr id="4" name="Content Placeholder 3"/>
          <p:cNvPicPr>
            <a:picLocks noGrp="1" noChangeAspect="1"/>
          </p:cNvPicPr>
          <p:nvPr>
            <p:ph idx="1"/>
          </p:nvPr>
        </p:nvPicPr>
        <p:blipFill rotWithShape="1">
          <a:blip r:embed="rId7"/>
          <a:srcRect l="9089" t="11405" r="55332" b="16377"/>
          <a:stretch/>
        </p:blipFill>
        <p:spPr>
          <a:xfrm>
            <a:off x="0" y="1737360"/>
            <a:ext cx="4484850" cy="5120640"/>
          </a:xfrm>
          <a:prstGeom prst="rect">
            <a:avLst/>
          </a:prstGeom>
        </p:spPr>
      </p:pic>
      <p:pic>
        <p:nvPicPr>
          <p:cNvPr id="5" name="Picture 4"/>
          <p:cNvPicPr>
            <a:picLocks noChangeAspect="1"/>
          </p:cNvPicPr>
          <p:nvPr/>
        </p:nvPicPr>
        <p:blipFill rotWithShape="1">
          <a:blip r:embed="rId8"/>
          <a:srcRect l="26015" t="17613" r="54025" b="39078"/>
          <a:stretch/>
        </p:blipFill>
        <p:spPr>
          <a:xfrm>
            <a:off x="7996420" y="1737360"/>
            <a:ext cx="4195580" cy="5120640"/>
          </a:xfrm>
          <a:prstGeom prst="rect">
            <a:avLst/>
          </a:prstGeom>
        </p:spPr>
      </p:pic>
      <p:pic>
        <p:nvPicPr>
          <p:cNvPr id="6" name="Picture 5"/>
          <p:cNvPicPr>
            <a:picLocks noChangeAspect="1"/>
          </p:cNvPicPr>
          <p:nvPr/>
        </p:nvPicPr>
        <p:blipFill rotWithShape="1">
          <a:blip r:embed="rId9">
            <a:extLst>
              <a:ext uri="{28A0092B-C50C-407E-A947-70E740481C1C}">
                <a14:useLocalDpi xmlns:a14="http://schemas.microsoft.com/office/drawing/2010/main" val="0"/>
              </a:ext>
            </a:extLst>
          </a:blip>
          <a:srcRect r="10417"/>
          <a:stretch/>
        </p:blipFill>
        <p:spPr>
          <a:xfrm rot="5400000">
            <a:off x="3947015" y="2771775"/>
            <a:ext cx="4587240" cy="2880360"/>
          </a:xfrm>
          <a:prstGeom prst="rect">
            <a:avLst/>
          </a:prstGeom>
        </p:spPr>
      </p:pic>
      <p:pic>
        <p:nvPicPr>
          <p:cNvPr id="7" name="duck_call_2">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0">
            <a:duotone>
              <a:prstClr val="black"/>
              <a:srgbClr val="7030A0">
                <a:tint val="45000"/>
                <a:satMod val="400000"/>
              </a:srgbClr>
            </a:duotone>
          </a:blip>
          <a:stretch>
            <a:fillRect/>
          </a:stretch>
        </p:blipFill>
        <p:spPr>
          <a:xfrm>
            <a:off x="10546080" y="629503"/>
            <a:ext cx="609600" cy="609600"/>
          </a:xfrm>
          <a:prstGeom prst="rect">
            <a:avLst/>
          </a:prstGeom>
        </p:spPr>
      </p:pic>
      <p:pic>
        <p:nvPicPr>
          <p:cNvPr id="3" name="Recorded Sound">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10"/>
          <a:stretch>
            <a:fillRect/>
          </a:stretch>
        </p:blipFill>
        <p:spPr>
          <a:xfrm>
            <a:off x="567690" y="629502"/>
            <a:ext cx="609600" cy="609600"/>
          </a:xfrm>
          <a:prstGeom prst="rect">
            <a:avLst/>
          </a:prstGeom>
        </p:spPr>
      </p:pic>
    </p:spTree>
    <p:extLst>
      <p:ext uri="{BB962C8B-B14F-4D97-AF65-F5344CB8AC3E}">
        <p14:creationId xmlns:p14="http://schemas.microsoft.com/office/powerpoint/2010/main" val="353661847"/>
      </p:ext>
    </p:extLst>
  </p:cSld>
  <p:clrMapOvr>
    <a:masterClrMapping/>
  </p:clrMapOvr>
  <mc:AlternateContent xmlns:mc="http://schemas.openxmlformats.org/markup-compatibility/2006">
    <mc:Choice xmlns:p14="http://schemas.microsoft.com/office/powerpoint/2010/main" Requires="p14">
      <p:transition spd="slow" p14:dur="2000" advTm="52720"/>
    </mc:Choice>
    <mc:Fallback>
      <p:transition spd="slow" advTm="5272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4657" fill="hold"/>
                                        <p:tgtEl>
                                          <p:spTgt spid="3"/>
                                        </p:tgtEl>
                                      </p:cBhvr>
                                    </p:cmd>
                                  </p:childTnLst>
                                </p:cTn>
                              </p:par>
                            </p:childTnLst>
                          </p:cTn>
                        </p:par>
                        <p:par>
                          <p:cTn id="7" fill="hold">
                            <p:stCondLst>
                              <p:cond delay="34657"/>
                            </p:stCondLst>
                            <p:childTnLst>
                              <p:par>
                                <p:cTn id="8" presetID="1" presetClass="mediacall" presetSubtype="0" fill="hold" nodeType="afterEffect">
                                  <p:stCondLst>
                                    <p:cond delay="0"/>
                                  </p:stCondLst>
                                  <p:childTnLst>
                                    <p:cmd type="call" cmd="playFrom(0.0)">
                                      <p:cBhvr>
                                        <p:cTn id="9" dur="14919"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10" fill="hold" display="0">
                  <p:stCondLst>
                    <p:cond delay="indefinite"/>
                  </p:stCondLst>
                  <p:endCondLst>
                    <p:cond evt="onStopAudio" delay="0">
                      <p:tgtEl>
                        <p:sldTgt/>
                      </p:tgtEl>
                    </p:cond>
                  </p:endCondLst>
                </p:cTn>
                <p:tgtEl>
                  <p:spTgt spid="3"/>
                </p:tgtEl>
              </p:cMediaNode>
            </p:audio>
            <p:audio>
              <p:cMediaNode vol="80000" showWhenStopped="0">
                <p:cTn id="11" fill="hold" display="0">
                  <p:stCondLst>
                    <p:cond delay="indefinite"/>
                  </p:stCondLst>
                  <p:endCondLst>
                    <p:cond evt="onStopAudio" delay="0">
                      <p:tgtEl>
                        <p:sldTgt/>
                      </p:tgtEl>
                    </p:cond>
                  </p:endCondLst>
                </p:cTn>
                <p:tgtEl>
                  <p:spTgt spid="7"/>
                </p:tgtEl>
              </p:cMediaNode>
            </p:audio>
          </p:childTnLst>
        </p:cTn>
      </p:par>
    </p:tnLst>
  </p:timing>
  <p:extLst>
    <p:ext uri="{E180D4A7-C9FB-4DFB-919C-405C955672EB}">
      <p14:showEvtLst xmlns:p14="http://schemas.microsoft.com/office/powerpoint/2010/main">
        <p14:playEvt time="1" objId="3"/>
        <p14:playEvt time="34665" objId="7"/>
        <p14:stopEvt time="34692" objId="3"/>
        <p14:stopEvt time="49602" objId="7"/>
      </p14:showEvtLst>
    </p:ext>
  </p:extLst>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1097280" y="385669"/>
            <a:ext cx="10058400" cy="722623"/>
          </a:xfrm>
        </p:spPr>
        <p:txBody>
          <a:bodyPr/>
          <a:lstStyle/>
          <a:p>
            <a:r>
              <a:rPr lang="en-US" b="1" dirty="0"/>
              <a:t>So What?</a:t>
            </a:r>
          </a:p>
        </p:txBody>
      </p:sp>
      <p:sp>
        <p:nvSpPr>
          <p:cNvPr id="3" name="Content Placeholder 2"/>
          <p:cNvSpPr>
            <a:spLocks noGrp="1"/>
          </p:cNvSpPr>
          <p:nvPr>
            <p:ph idx="1"/>
          </p:nvPr>
        </p:nvSpPr>
        <p:spPr>
          <a:xfrm>
            <a:off x="1097280" y="1108292"/>
            <a:ext cx="10332720" cy="4760384"/>
          </a:xfrm>
        </p:spPr>
        <p:txBody>
          <a:bodyPr>
            <a:normAutofit/>
          </a:bodyPr>
          <a:lstStyle/>
          <a:p>
            <a:r>
              <a:rPr lang="en-US" sz="3200" b="1" dirty="0"/>
              <a:t>“I am more than these five stages and so are you.”</a:t>
            </a:r>
          </a:p>
          <a:p>
            <a:pPr algn="r"/>
            <a:r>
              <a:rPr lang="en-US" sz="3200" b="1" dirty="0"/>
              <a:t>– Elizabeth </a:t>
            </a:r>
            <a:r>
              <a:rPr lang="en-US" sz="3200" b="1" dirty="0" err="1"/>
              <a:t>Kübler</a:t>
            </a:r>
            <a:r>
              <a:rPr lang="en-US" sz="3200" b="1" dirty="0"/>
              <a:t>-Ross</a:t>
            </a:r>
          </a:p>
          <a:p>
            <a:endParaRPr lang="en-US" sz="2800" dirty="0"/>
          </a:p>
        </p:txBody>
      </p:sp>
      <p:sp>
        <p:nvSpPr>
          <p:cNvPr id="4" name="TextBox 3"/>
          <p:cNvSpPr txBox="1"/>
          <p:nvPr/>
        </p:nvSpPr>
        <p:spPr>
          <a:xfrm>
            <a:off x="1097280" y="2273812"/>
            <a:ext cx="10731554" cy="3539430"/>
          </a:xfrm>
          <a:prstGeom prst="rect">
            <a:avLst/>
          </a:prstGeom>
          <a:noFill/>
        </p:spPr>
        <p:txBody>
          <a:bodyPr wrap="square" rtlCol="0">
            <a:spAutoFit/>
          </a:bodyPr>
          <a:lstStyle/>
          <a:p>
            <a:pPr marL="457200" indent="-457200">
              <a:buClr>
                <a:schemeClr val="accent1"/>
              </a:buClr>
              <a:buFont typeface="Wingdings" panose="05000000000000000000" pitchFamily="2" charset="2"/>
              <a:buChar char="v"/>
            </a:pPr>
            <a:r>
              <a:rPr lang="en-US" sz="3200" b="1" dirty="0"/>
              <a:t>Grief does not mean you are mentally ill.</a:t>
            </a:r>
          </a:p>
          <a:p>
            <a:pPr marL="457200" indent="-457200">
              <a:buClr>
                <a:schemeClr val="accent1"/>
              </a:buClr>
              <a:buFont typeface="Wingdings" panose="05000000000000000000" pitchFamily="2" charset="2"/>
              <a:buChar char="v"/>
            </a:pPr>
            <a:r>
              <a:rPr lang="en-US" sz="3200" b="1" dirty="0"/>
              <a:t>Grief is as unique as you are.</a:t>
            </a:r>
          </a:p>
          <a:p>
            <a:pPr marL="457200" indent="-457200">
              <a:buClr>
                <a:schemeClr val="accent1"/>
              </a:buClr>
              <a:buFont typeface="Wingdings" panose="05000000000000000000" pitchFamily="2" charset="2"/>
              <a:buChar char="v"/>
            </a:pPr>
            <a:r>
              <a:rPr lang="en-US" sz="3200" b="1" dirty="0"/>
              <a:t>Pain and grief are never completed.</a:t>
            </a:r>
          </a:p>
          <a:p>
            <a:pPr marL="457200" indent="-457200">
              <a:buClr>
                <a:schemeClr val="accent1"/>
              </a:buClr>
              <a:buFont typeface="Wingdings" panose="05000000000000000000" pitchFamily="2" charset="2"/>
              <a:buChar char="v"/>
            </a:pPr>
            <a:r>
              <a:rPr lang="en-US" sz="3200" b="1" dirty="0"/>
              <a:t>Grief shifts and changes. Memories replace sadness</a:t>
            </a:r>
          </a:p>
          <a:p>
            <a:pPr marL="457200" indent="-457200">
              <a:buClr>
                <a:schemeClr val="accent1"/>
              </a:buClr>
              <a:buFont typeface="Wingdings" panose="05000000000000000000" pitchFamily="2" charset="2"/>
              <a:buChar char="v"/>
            </a:pPr>
            <a:r>
              <a:rPr lang="en-US" sz="3200" b="1" dirty="0"/>
              <a:t>Anger will happen. Anger at “God.” Anger at deceased.</a:t>
            </a:r>
          </a:p>
          <a:p>
            <a:pPr marL="457200" indent="-457200">
              <a:buClr>
                <a:schemeClr val="accent1"/>
              </a:buClr>
              <a:buFont typeface="Wingdings" panose="05000000000000000000" pitchFamily="2" charset="2"/>
              <a:buChar char="v"/>
            </a:pPr>
            <a:r>
              <a:rPr lang="en-US" sz="3200" b="1" dirty="0"/>
              <a:t>Grief has a rhythm of its own.</a:t>
            </a:r>
          </a:p>
          <a:p>
            <a:pPr marL="457200" indent="-457200">
              <a:buClr>
                <a:schemeClr val="accent1"/>
              </a:buClr>
              <a:buFont typeface="Wingdings" panose="05000000000000000000" pitchFamily="2" charset="2"/>
              <a:buChar char="v"/>
            </a:pPr>
            <a:r>
              <a:rPr lang="en-US" sz="3200" b="1" dirty="0"/>
              <a:t>You cannot “do grief” incorrectly.</a:t>
            </a:r>
          </a:p>
        </p:txBody>
      </p:sp>
      <p:pic>
        <p:nvPicPr>
          <p:cNvPr id="5"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213360" y="442180"/>
            <a:ext cx="609600" cy="609600"/>
          </a:xfrm>
          <a:prstGeom prst="rect">
            <a:avLst/>
          </a:prstGeom>
        </p:spPr>
      </p:pic>
    </p:spTree>
    <p:extLst>
      <p:ext uri="{BB962C8B-B14F-4D97-AF65-F5344CB8AC3E}">
        <p14:creationId xmlns:p14="http://schemas.microsoft.com/office/powerpoint/2010/main" val="3998706593"/>
      </p:ext>
    </p:extLst>
  </p:cSld>
  <p:clrMapOvr>
    <a:masterClrMapping/>
  </p:clrMapOvr>
  <mc:AlternateContent xmlns:mc="http://schemas.openxmlformats.org/markup-compatibility/2006">
    <mc:Choice xmlns:p14="http://schemas.microsoft.com/office/powerpoint/2010/main" Requires="p14">
      <p:transition spd="slow" p14:dur="2000" advTm="28988"/>
    </mc:Choice>
    <mc:Fallback>
      <p:transition spd="slow" advTm="2898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8643"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StopAudio" delay="0">
                      <p:tgtEl>
                        <p:sldTgt/>
                      </p:tgtEl>
                    </p:cond>
                  </p:endCondLst>
                </p:cTn>
                <p:tgtEl>
                  <p:spTgt spid="5"/>
                </p:tgtEl>
              </p:cMediaNode>
            </p:audio>
          </p:childTnLst>
        </p:cTn>
      </p:par>
    </p:tnLst>
  </p:timing>
  <p:extLst>
    <p:ext uri="{E180D4A7-C9FB-4DFB-919C-405C955672EB}">
      <p14:showEvtLst xmlns:p14="http://schemas.microsoft.com/office/powerpoint/2010/main">
        <p14:playEvt time="0" objId="5"/>
        <p14:stopEvt time="28676" objId="5"/>
      </p14:showEvtLst>
    </p:ext>
  </p:extLs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chor="t">
            <a:normAutofit/>
          </a:bodyPr>
          <a:lstStyle/>
          <a:p>
            <a:r>
              <a:rPr lang="en-US" b="1" dirty="0"/>
              <a:t>When They Are Gone: How We Grieve</a:t>
            </a:r>
          </a:p>
        </p:txBody>
      </p:sp>
      <p:sp>
        <p:nvSpPr>
          <p:cNvPr id="3" name="Subtitle 2"/>
          <p:cNvSpPr>
            <a:spLocks noGrp="1"/>
          </p:cNvSpPr>
          <p:nvPr>
            <p:ph type="subTitle" idx="1"/>
          </p:nvPr>
        </p:nvSpPr>
        <p:spPr>
          <a:xfrm>
            <a:off x="1097280" y="3238500"/>
            <a:ext cx="8637072" cy="428625"/>
          </a:xfrm>
        </p:spPr>
        <p:txBody>
          <a:bodyPr>
            <a:normAutofit/>
          </a:bodyPr>
          <a:lstStyle/>
          <a:p>
            <a:r>
              <a:rPr lang="en-US" b="1" dirty="0">
                <a:solidFill>
                  <a:schemeClr val="tx1"/>
                </a:solidFill>
              </a:rPr>
              <a:t>John Chovan</a:t>
            </a:r>
          </a:p>
        </p:txBody>
      </p:sp>
      <p:sp>
        <p:nvSpPr>
          <p:cNvPr id="4" name="TextBox 3"/>
          <p:cNvSpPr txBox="1"/>
          <p:nvPr/>
        </p:nvSpPr>
        <p:spPr>
          <a:xfrm>
            <a:off x="1204111" y="4490516"/>
            <a:ext cx="9859224" cy="1200329"/>
          </a:xfrm>
          <a:prstGeom prst="rect">
            <a:avLst/>
          </a:prstGeom>
          <a:noFill/>
        </p:spPr>
        <p:txBody>
          <a:bodyPr wrap="square" rtlCol="0">
            <a:spAutoFit/>
          </a:bodyPr>
          <a:lstStyle/>
          <a:p>
            <a:r>
              <a:rPr lang="en-US" b="1" dirty="0"/>
              <a:t>Trigger Warning </a:t>
            </a:r>
            <a:r>
              <a:rPr lang="en-US" dirty="0"/>
              <a:t>– This presentation will discuss cultural aspects of rituals related to funerals. As such, some of the photographs or statements might trigger memories or emotions that might make the observer uncomfortable. </a:t>
            </a:r>
            <a:r>
              <a:rPr lang="en-US" b="1" i="1" dirty="0"/>
              <a:t>Please feel free to leave the room now if you do not wish to be exposed to these images or words, or at any time you may feel the need to leave.</a:t>
            </a:r>
          </a:p>
        </p:txBody>
      </p:sp>
      <p:pic>
        <p:nvPicPr>
          <p:cNvPr id="5"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487680" y="288748"/>
            <a:ext cx="609600" cy="609600"/>
          </a:xfrm>
          <a:prstGeom prst="rect">
            <a:avLst/>
          </a:prstGeom>
        </p:spPr>
      </p:pic>
    </p:spTree>
    <p:extLst>
      <p:ext uri="{BB962C8B-B14F-4D97-AF65-F5344CB8AC3E}">
        <p14:creationId xmlns:p14="http://schemas.microsoft.com/office/powerpoint/2010/main" val="4183905162"/>
      </p:ext>
    </p:extLst>
  </p:cSld>
  <p:clrMapOvr>
    <a:masterClrMapping/>
  </p:clrMapOvr>
  <mc:AlternateContent xmlns:mc="http://schemas.openxmlformats.org/markup-compatibility/2006">
    <mc:Choice xmlns:p14="http://schemas.microsoft.com/office/powerpoint/2010/main" Requires="p14">
      <p:transition spd="slow" p14:dur="2000" advTm="21418"/>
    </mc:Choice>
    <mc:Fallback>
      <p:transition spd="slow" advTm="2141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0019"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StopAudio" delay="0">
                      <p:tgtEl>
                        <p:sldTgt/>
                      </p:tgtEl>
                    </p:cond>
                  </p:endCondLst>
                </p:cTn>
                <p:tgtEl>
                  <p:spTgt spid="5"/>
                </p:tgtEl>
              </p:cMediaNode>
            </p:audio>
          </p:childTnLst>
        </p:cTn>
      </p:par>
    </p:tnLst>
  </p:timing>
  <p:extLst>
    <p:ext uri="{E180D4A7-C9FB-4DFB-919C-405C955672EB}">
      <p14:showEvtLst xmlns:p14="http://schemas.microsoft.com/office/powerpoint/2010/main">
        <p14:playEvt time="0" objId="5"/>
        <p14:stopEvt time="20048" objId="5"/>
      </p14:showEvtLst>
    </p:ext>
  </p:extLst>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The Importance of Where You’re From</a:t>
            </a:r>
          </a:p>
        </p:txBody>
      </p:sp>
      <p:sp>
        <p:nvSpPr>
          <p:cNvPr id="3" name="Content Placeholder 2"/>
          <p:cNvSpPr>
            <a:spLocks noGrp="1"/>
          </p:cNvSpPr>
          <p:nvPr>
            <p:ph idx="1"/>
          </p:nvPr>
        </p:nvSpPr>
        <p:spPr>
          <a:xfrm>
            <a:off x="1097280" y="1838325"/>
            <a:ext cx="10058400" cy="4030769"/>
          </a:xfrm>
        </p:spPr>
        <p:txBody>
          <a:bodyPr>
            <a:normAutofit/>
          </a:bodyPr>
          <a:lstStyle/>
          <a:p>
            <a:r>
              <a:rPr lang="en-US" sz="4800" b="1" dirty="0"/>
              <a:t>R</a:t>
            </a:r>
            <a:r>
              <a:rPr lang="en-US" sz="4400" b="1" dirty="0"/>
              <a:t>ituals support processing grief. They combine your historical traditions with new traditions to link you with the past and to prepare you and your loved ones for the future.</a:t>
            </a:r>
          </a:p>
        </p:txBody>
      </p:sp>
      <p:pic>
        <p:nvPicPr>
          <p:cNvPr id="4"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373380" y="402381"/>
            <a:ext cx="609600" cy="609600"/>
          </a:xfrm>
          <a:prstGeom prst="rect">
            <a:avLst/>
          </a:prstGeom>
        </p:spPr>
      </p:pic>
    </p:spTree>
    <p:extLst>
      <p:ext uri="{BB962C8B-B14F-4D97-AF65-F5344CB8AC3E}">
        <p14:creationId xmlns:p14="http://schemas.microsoft.com/office/powerpoint/2010/main" val="3693379054"/>
      </p:ext>
    </p:extLst>
  </p:cSld>
  <p:clrMapOvr>
    <a:masterClrMapping/>
  </p:clrMapOvr>
  <mc:AlternateContent xmlns:mc="http://schemas.openxmlformats.org/markup-compatibility/2006">
    <mc:Choice xmlns:p14="http://schemas.microsoft.com/office/powerpoint/2010/main" Requires="p14">
      <p:transition spd="slow" p14:dur="2000" advTm="11979"/>
    </mc:Choice>
    <mc:Fallback>
      <p:transition spd="slow" advTm="1197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059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StopAudio" delay="0">
                      <p:tgtEl>
                        <p:sldTgt/>
                      </p:tgtEl>
                    </p:cond>
                  </p:endCondLst>
                </p:cTn>
                <p:tgtEl>
                  <p:spTgt spid="4"/>
                </p:tgtEl>
              </p:cMediaNode>
            </p:audio>
          </p:childTnLst>
        </p:cTn>
      </p:par>
    </p:tnLst>
  </p:timing>
  <p:extLst>
    <p:ext uri="{E180D4A7-C9FB-4DFB-919C-405C955672EB}">
      <p14:showEvtLst xmlns:p14="http://schemas.microsoft.com/office/powerpoint/2010/main">
        <p14:playEvt time="1" objId="4"/>
        <p14:stopEvt time="10615" objId="4"/>
      </p14:showEvtLst>
    </p:ext>
  </p:extLst>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54857" y="148829"/>
            <a:ext cx="10682287" cy="6560343"/>
          </a:xfrm>
        </p:spPr>
        <p:txBody>
          <a:bodyPr>
            <a:noAutofit/>
          </a:bodyPr>
          <a:lstStyle/>
          <a:p>
            <a:pPr marL="0" indent="0">
              <a:lnSpc>
                <a:spcPct val="100000"/>
              </a:lnSpc>
              <a:spcBef>
                <a:spcPts val="0"/>
              </a:spcBef>
              <a:spcAft>
                <a:spcPts val="0"/>
              </a:spcAft>
              <a:buNone/>
            </a:pPr>
            <a:r>
              <a:rPr lang="en-US" sz="2400" b="1" dirty="0">
                <a:latin typeface="Segoe Print" panose="02000600000000000000" pitchFamily="2" charset="0"/>
              </a:rPr>
              <a:t>Now that they’re gone, we miss them and mourn them:</a:t>
            </a:r>
          </a:p>
          <a:p>
            <a:pPr marL="0" indent="0">
              <a:lnSpc>
                <a:spcPct val="100000"/>
              </a:lnSpc>
              <a:spcBef>
                <a:spcPts val="0"/>
              </a:spcBef>
              <a:spcAft>
                <a:spcPts val="0"/>
              </a:spcAft>
              <a:buNone/>
            </a:pPr>
            <a:r>
              <a:rPr lang="en-US" sz="2400" b="1" dirty="0">
                <a:latin typeface="Segoe Print" panose="02000600000000000000" pitchFamily="2" charset="0"/>
              </a:rPr>
              <a:t>Our ancestors, kinfolk, our families of choice,</a:t>
            </a:r>
          </a:p>
          <a:p>
            <a:pPr marL="0" indent="0">
              <a:lnSpc>
                <a:spcPct val="100000"/>
              </a:lnSpc>
              <a:spcBef>
                <a:spcPts val="0"/>
              </a:spcBef>
              <a:spcAft>
                <a:spcPts val="0"/>
              </a:spcAft>
              <a:buNone/>
            </a:pPr>
            <a:r>
              <a:rPr lang="en-US" sz="2400" b="1" dirty="0">
                <a:latin typeface="Segoe Print" panose="02000600000000000000" pitchFamily="2" charset="0"/>
              </a:rPr>
              <a:t>Our neighbors, our colleagues, the man at the park,</a:t>
            </a:r>
          </a:p>
          <a:p>
            <a:pPr marL="0" indent="0">
              <a:lnSpc>
                <a:spcPct val="100000"/>
              </a:lnSpc>
              <a:spcBef>
                <a:spcPts val="0"/>
              </a:spcBef>
              <a:spcAft>
                <a:spcPts val="0"/>
              </a:spcAft>
              <a:buNone/>
            </a:pPr>
            <a:r>
              <a:rPr lang="en-US" sz="2400" b="1" dirty="0">
                <a:latin typeface="Segoe Print" panose="02000600000000000000" pitchFamily="2" charset="0"/>
              </a:rPr>
              <a:t>The dogs, cats, and fishes, iguana, and hamsters.</a:t>
            </a:r>
          </a:p>
          <a:p>
            <a:pPr marL="0" indent="0">
              <a:lnSpc>
                <a:spcPct val="100000"/>
              </a:lnSpc>
              <a:spcBef>
                <a:spcPts val="0"/>
              </a:spcBef>
              <a:spcAft>
                <a:spcPts val="0"/>
              </a:spcAft>
              <a:buNone/>
            </a:pPr>
            <a:r>
              <a:rPr lang="en-US" sz="2400" b="1" dirty="0">
                <a:latin typeface="Segoe Print" panose="02000600000000000000" pitchFamily="2" charset="0"/>
              </a:rPr>
              <a:t>Our lives and our hearts filled with joy and despair.</a:t>
            </a:r>
          </a:p>
          <a:p>
            <a:pPr marL="0" indent="0">
              <a:lnSpc>
                <a:spcPct val="100000"/>
              </a:lnSpc>
              <a:spcBef>
                <a:spcPts val="0"/>
              </a:spcBef>
              <a:spcAft>
                <a:spcPts val="0"/>
              </a:spcAft>
              <a:buNone/>
            </a:pPr>
            <a:endParaRPr lang="en-US" sz="2400" b="1" dirty="0">
              <a:latin typeface="Segoe Print" panose="02000600000000000000" pitchFamily="2" charset="0"/>
            </a:endParaRPr>
          </a:p>
          <a:p>
            <a:pPr marL="914400" lvl="1" indent="0">
              <a:lnSpc>
                <a:spcPct val="100000"/>
              </a:lnSpc>
              <a:spcBef>
                <a:spcPts val="0"/>
              </a:spcBef>
              <a:spcAft>
                <a:spcPts val="0"/>
              </a:spcAft>
              <a:buNone/>
            </a:pPr>
            <a:r>
              <a:rPr lang="en-US" sz="2400" b="1" dirty="0">
                <a:latin typeface="Segoe Print" panose="02000600000000000000" pitchFamily="2" charset="0"/>
              </a:rPr>
              <a:t>Now that they’re gone, we are sad and get angry.</a:t>
            </a:r>
          </a:p>
          <a:p>
            <a:pPr marL="914400" lvl="1" indent="0">
              <a:lnSpc>
                <a:spcPct val="100000"/>
              </a:lnSpc>
              <a:spcBef>
                <a:spcPts val="0"/>
              </a:spcBef>
              <a:spcAft>
                <a:spcPts val="0"/>
              </a:spcAft>
              <a:buNone/>
            </a:pPr>
            <a:r>
              <a:rPr lang="en-US" sz="2400" b="1" dirty="0">
                <a:latin typeface="Segoe Print" panose="02000600000000000000" pitchFamily="2" charset="0"/>
              </a:rPr>
              <a:t>Our feelings like waves crash hard and we’re tired.</a:t>
            </a:r>
          </a:p>
          <a:p>
            <a:pPr marL="914400" lvl="1" indent="0">
              <a:lnSpc>
                <a:spcPct val="100000"/>
              </a:lnSpc>
              <a:spcBef>
                <a:spcPts val="0"/>
              </a:spcBef>
              <a:spcAft>
                <a:spcPts val="0"/>
              </a:spcAft>
              <a:buNone/>
            </a:pPr>
            <a:r>
              <a:rPr lang="en-US" sz="2400" b="1" dirty="0">
                <a:latin typeface="Segoe Print" panose="02000600000000000000" pitchFamily="2" charset="0"/>
              </a:rPr>
              <a:t>So why did you leave? We’re too young to be widowed.</a:t>
            </a:r>
          </a:p>
          <a:p>
            <a:pPr marL="914400" lvl="1" indent="0">
              <a:lnSpc>
                <a:spcPct val="100000"/>
              </a:lnSpc>
              <a:spcBef>
                <a:spcPts val="0"/>
              </a:spcBef>
              <a:spcAft>
                <a:spcPts val="0"/>
              </a:spcAft>
              <a:buNone/>
            </a:pPr>
            <a:r>
              <a:rPr lang="en-US" sz="2400" b="1" dirty="0">
                <a:latin typeface="Segoe Print" panose="02000600000000000000" pitchFamily="2" charset="0"/>
              </a:rPr>
              <a:t>Thanks for asking, we’re fine. No we’re not. Please don’t ask.</a:t>
            </a:r>
          </a:p>
          <a:p>
            <a:pPr marL="914400" lvl="1" indent="0">
              <a:lnSpc>
                <a:spcPct val="100000"/>
              </a:lnSpc>
              <a:spcBef>
                <a:spcPts val="0"/>
              </a:spcBef>
              <a:spcAft>
                <a:spcPts val="0"/>
              </a:spcAft>
              <a:buNone/>
            </a:pPr>
            <a:r>
              <a:rPr lang="en-US" sz="2400" b="1" dirty="0">
                <a:latin typeface="Segoe Print" panose="02000600000000000000" pitchFamily="2" charset="0"/>
              </a:rPr>
              <a:t>Hugs, flowers, and cards, and the food, sometimes help.</a:t>
            </a:r>
          </a:p>
          <a:p>
            <a:pPr marL="0" indent="0">
              <a:lnSpc>
                <a:spcPct val="100000"/>
              </a:lnSpc>
              <a:spcBef>
                <a:spcPts val="0"/>
              </a:spcBef>
              <a:spcAft>
                <a:spcPts val="0"/>
              </a:spcAft>
              <a:buNone/>
            </a:pPr>
            <a:endParaRPr lang="en-US" sz="2400" b="1" dirty="0">
              <a:latin typeface="Segoe Print" panose="02000600000000000000" pitchFamily="2" charset="0"/>
            </a:endParaRPr>
          </a:p>
          <a:p>
            <a:pPr marL="1828800" lvl="2" indent="0">
              <a:lnSpc>
                <a:spcPct val="100000"/>
              </a:lnSpc>
              <a:spcBef>
                <a:spcPts val="0"/>
              </a:spcBef>
              <a:spcAft>
                <a:spcPts val="0"/>
              </a:spcAft>
              <a:buNone/>
            </a:pPr>
            <a:r>
              <a:rPr lang="en-US" sz="2400" b="1" dirty="0">
                <a:latin typeface="Segoe Print" panose="02000600000000000000" pitchFamily="2" charset="0"/>
              </a:rPr>
              <a:t>Now that they’re gone, we partake in our rituals</a:t>
            </a:r>
          </a:p>
          <a:p>
            <a:pPr marL="1828800" lvl="2" indent="0">
              <a:lnSpc>
                <a:spcPct val="100000"/>
              </a:lnSpc>
              <a:spcBef>
                <a:spcPts val="0"/>
              </a:spcBef>
              <a:spcAft>
                <a:spcPts val="0"/>
              </a:spcAft>
              <a:buNone/>
            </a:pPr>
            <a:r>
              <a:rPr lang="en-US" sz="2400" b="1" dirty="0">
                <a:latin typeface="Segoe Print" panose="02000600000000000000" pitchFamily="2" charset="0"/>
              </a:rPr>
              <a:t>Of hearses, and clergy, and wet, tear-soaked sleeves.</a:t>
            </a:r>
          </a:p>
          <a:p>
            <a:pPr marL="1828800" lvl="2" indent="0">
              <a:lnSpc>
                <a:spcPct val="100000"/>
              </a:lnSpc>
              <a:spcBef>
                <a:spcPts val="0"/>
              </a:spcBef>
              <a:spcAft>
                <a:spcPts val="0"/>
              </a:spcAft>
              <a:buNone/>
            </a:pPr>
            <a:r>
              <a:rPr lang="en-US" sz="2400" b="1" dirty="0">
                <a:latin typeface="Segoe Print" panose="02000600000000000000" pitchFamily="2" charset="0"/>
              </a:rPr>
              <a:t>We go through the motions, they settle our spirits.</a:t>
            </a:r>
          </a:p>
          <a:p>
            <a:pPr marL="1828800" lvl="2" indent="0">
              <a:lnSpc>
                <a:spcPct val="100000"/>
              </a:lnSpc>
              <a:spcBef>
                <a:spcPts val="0"/>
              </a:spcBef>
              <a:spcAft>
                <a:spcPts val="0"/>
              </a:spcAft>
              <a:buNone/>
            </a:pPr>
            <a:r>
              <a:rPr lang="en-US" sz="2400" b="1" dirty="0">
                <a:latin typeface="Segoe Print" panose="02000600000000000000" pitchFamily="2" charset="0"/>
              </a:rPr>
              <a:t>Yet when it’s all done, when our loved ones are missing,</a:t>
            </a:r>
          </a:p>
          <a:p>
            <a:pPr marL="1828800" lvl="2" indent="0">
              <a:lnSpc>
                <a:spcPct val="100000"/>
              </a:lnSpc>
              <a:spcBef>
                <a:spcPts val="0"/>
              </a:spcBef>
              <a:spcAft>
                <a:spcPts val="0"/>
              </a:spcAft>
              <a:buNone/>
            </a:pPr>
            <a:r>
              <a:rPr lang="en-US" sz="2400" b="1" dirty="0">
                <a:latin typeface="Segoe Print" panose="02000600000000000000" pitchFamily="2" charset="0"/>
              </a:rPr>
              <a:t>Now that they’re gone, our journeys begin.</a:t>
            </a:r>
          </a:p>
          <a:p>
            <a:pPr marL="1828800" lvl="2" indent="0" algn="r">
              <a:lnSpc>
                <a:spcPct val="100000"/>
              </a:lnSpc>
              <a:spcBef>
                <a:spcPts val="0"/>
              </a:spcBef>
              <a:spcAft>
                <a:spcPts val="0"/>
              </a:spcAft>
              <a:buNone/>
            </a:pPr>
            <a:r>
              <a:rPr lang="en-US" sz="2400" b="1" dirty="0">
                <a:latin typeface="Segoe Print" panose="02000600000000000000" pitchFamily="2" charset="0"/>
              </a:rPr>
              <a:t> </a:t>
            </a:r>
            <a:r>
              <a:rPr lang="en-US" sz="1800" b="1" dirty="0">
                <a:latin typeface="Segoe Print" panose="02000600000000000000" pitchFamily="2" charset="0"/>
              </a:rPr>
              <a:t>- JD Chovan, 2017</a:t>
            </a:r>
            <a:endParaRPr lang="en-US" sz="2400" b="1" dirty="0">
              <a:latin typeface="Segoe Print" panose="02000600000000000000" pitchFamily="2" charset="0"/>
            </a:endParaRPr>
          </a:p>
          <a:p>
            <a:pPr marL="0" indent="0">
              <a:buNone/>
            </a:pPr>
            <a:endParaRPr lang="en-US" sz="2400" b="1" dirty="0">
              <a:latin typeface="Segoe Print" panose="02000600000000000000" pitchFamily="2" charset="0"/>
            </a:endParaRPr>
          </a:p>
        </p:txBody>
      </p:sp>
      <p:pic>
        <p:nvPicPr>
          <p:cNvPr id="2"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45257" y="289560"/>
            <a:ext cx="609600" cy="609600"/>
          </a:xfrm>
          <a:prstGeom prst="rect">
            <a:avLst/>
          </a:prstGeom>
        </p:spPr>
      </p:pic>
    </p:spTree>
    <p:extLst>
      <p:ext uri="{BB962C8B-B14F-4D97-AF65-F5344CB8AC3E}">
        <p14:creationId xmlns:p14="http://schemas.microsoft.com/office/powerpoint/2010/main" val="3983685086"/>
      </p:ext>
    </p:extLst>
  </p:cSld>
  <p:clrMapOvr>
    <a:masterClrMapping/>
  </p:clrMapOvr>
  <mc:AlternateContent xmlns:mc="http://schemas.openxmlformats.org/markup-compatibility/2006">
    <mc:Choice xmlns:p14="http://schemas.microsoft.com/office/powerpoint/2010/main" Requires="p14">
      <p:transition spd="slow" p14:dur="2000" advTm="56169"/>
    </mc:Choice>
    <mc:Fallback>
      <p:transition spd="slow" advTm="5616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9624"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StopAudio" delay="0">
                      <p:tgtEl>
                        <p:sldTgt/>
                      </p:tgtEl>
                    </p:cond>
                  </p:endCondLst>
                </p:cTn>
                <p:tgtEl>
                  <p:spTgt spid="2"/>
                </p:tgtEl>
              </p:cMediaNode>
            </p:audio>
          </p:childTnLst>
        </p:cTn>
      </p:par>
    </p:tnLst>
  </p:timing>
  <p:extLst>
    <p:ext uri="{E180D4A7-C9FB-4DFB-919C-405C955672EB}">
      <p14:showEvtLst xmlns:p14="http://schemas.microsoft.com/office/powerpoint/2010/main">
        <p14:playEvt time="0" objId="2"/>
        <p14:stopEvt time="49651" objId="2"/>
      </p14:showEvtLst>
    </p:ext>
  </p:extLst>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86603"/>
            <a:ext cx="10774680" cy="1450757"/>
          </a:xfrm>
        </p:spPr>
        <p:txBody>
          <a:bodyPr/>
          <a:lstStyle/>
          <a:p>
            <a:r>
              <a:rPr lang="en-US" b="1" dirty="0"/>
              <a:t>Why?</a:t>
            </a:r>
          </a:p>
        </p:txBody>
      </p:sp>
      <p:sp>
        <p:nvSpPr>
          <p:cNvPr id="3" name="Content Placeholder 2"/>
          <p:cNvSpPr>
            <a:spLocks noGrp="1"/>
          </p:cNvSpPr>
          <p:nvPr>
            <p:ph idx="1"/>
          </p:nvPr>
        </p:nvSpPr>
        <p:spPr>
          <a:xfrm>
            <a:off x="554354" y="1880483"/>
            <a:ext cx="10189845" cy="4023360"/>
          </a:xfrm>
        </p:spPr>
        <p:txBody>
          <a:bodyPr>
            <a:normAutofit/>
          </a:bodyPr>
          <a:lstStyle/>
          <a:p>
            <a:pPr marL="461963" indent="-461963">
              <a:buFont typeface="Wingdings" panose="05000000000000000000" pitchFamily="2" charset="2"/>
              <a:buChar char="v"/>
            </a:pPr>
            <a:r>
              <a:rPr lang="en-US" sz="3200" b="1" dirty="0"/>
              <a:t>My preparation.</a:t>
            </a:r>
          </a:p>
          <a:p>
            <a:pPr marL="461963" indent="-461963">
              <a:buFont typeface="Wingdings" panose="05000000000000000000" pitchFamily="2" charset="2"/>
              <a:buChar char="v"/>
            </a:pPr>
            <a:r>
              <a:rPr lang="en-US" sz="3200" b="1" dirty="0"/>
              <a:t>My practice.</a:t>
            </a:r>
          </a:p>
          <a:p>
            <a:pPr marL="461963" indent="-461963">
              <a:buFont typeface="Wingdings" panose="05000000000000000000" pitchFamily="2" charset="2"/>
              <a:buChar char="v"/>
            </a:pPr>
            <a:r>
              <a:rPr lang="en-US" sz="3200" b="1" dirty="0"/>
              <a:t>My personal observations.</a:t>
            </a:r>
          </a:p>
          <a:p>
            <a:pPr marL="461963" indent="-461963">
              <a:buFont typeface="Wingdings" panose="05000000000000000000" pitchFamily="2" charset="2"/>
              <a:buChar char="v"/>
            </a:pPr>
            <a:r>
              <a:rPr lang="en-US" sz="3200" b="1" dirty="0"/>
              <a:t>My family.</a:t>
            </a:r>
          </a:p>
          <a:p>
            <a:pPr marL="461963" indent="-461963">
              <a:buFont typeface="Wingdings" panose="05000000000000000000" pitchFamily="2" charset="2"/>
              <a:buChar char="v"/>
            </a:pPr>
            <a:r>
              <a:rPr lang="en-US" sz="3200" b="1" dirty="0"/>
              <a:t>My profession.</a:t>
            </a:r>
          </a:p>
        </p:txBody>
      </p:sp>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563739" y="684168"/>
            <a:ext cx="6429480" cy="4822110"/>
          </a:xfrm>
          <a:prstGeom prst="rect">
            <a:avLst/>
          </a:prstGeom>
        </p:spPr>
      </p:pic>
      <p:pic>
        <p:nvPicPr>
          <p:cNvPr id="5"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381000" y="286603"/>
            <a:ext cx="609600" cy="609600"/>
          </a:xfrm>
          <a:prstGeom prst="rect">
            <a:avLst/>
          </a:prstGeom>
        </p:spPr>
      </p:pic>
    </p:spTree>
    <p:extLst>
      <p:ext uri="{BB962C8B-B14F-4D97-AF65-F5344CB8AC3E}">
        <p14:creationId xmlns:p14="http://schemas.microsoft.com/office/powerpoint/2010/main" val="2129597522"/>
      </p:ext>
    </p:extLst>
  </p:cSld>
  <p:clrMapOvr>
    <a:masterClrMapping/>
  </p:clrMapOvr>
  <mc:AlternateContent xmlns:mc="http://schemas.openxmlformats.org/markup-compatibility/2006">
    <mc:Choice xmlns:p14="http://schemas.microsoft.com/office/powerpoint/2010/main" Requires="p14">
      <p:transition spd="slow" p14:dur="2000" advTm="43273"/>
    </mc:Choice>
    <mc:Fallback>
      <p:transition spd="slow" advTm="4327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1892"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StopAudio" delay="0">
                      <p:tgtEl>
                        <p:sldTgt/>
                      </p:tgtEl>
                    </p:cond>
                  </p:endCondLst>
                </p:cTn>
                <p:tgtEl>
                  <p:spTgt spid="5"/>
                </p:tgtEl>
              </p:cMediaNode>
            </p:audio>
          </p:childTnLst>
        </p:cTn>
      </p:par>
    </p:tnLst>
  </p:timing>
  <p:extLst>
    <p:ext uri="{E180D4A7-C9FB-4DFB-919C-405C955672EB}">
      <p14:showEvtLst xmlns:p14="http://schemas.microsoft.com/office/powerpoint/2010/main">
        <p14:playEvt time="0" objId="5"/>
        <p14:stopEvt time="41941" objId="5"/>
      </p14:showEvtLst>
    </p:ext>
  </p:extLst>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1097280" y="286603"/>
            <a:ext cx="10058400" cy="914400"/>
          </a:xfrm>
        </p:spPr>
        <p:txBody>
          <a:bodyPr/>
          <a:lstStyle/>
          <a:p>
            <a:r>
              <a:rPr lang="en-US" b="1" dirty="0"/>
              <a:t>Death in America</a:t>
            </a:r>
          </a:p>
        </p:txBody>
      </p:sp>
      <p:sp>
        <p:nvSpPr>
          <p:cNvPr id="3" name="Content Placeholder 2"/>
          <p:cNvSpPr>
            <a:spLocks noGrp="1"/>
          </p:cNvSpPr>
          <p:nvPr>
            <p:ph idx="1"/>
          </p:nvPr>
        </p:nvSpPr>
        <p:spPr>
          <a:xfrm>
            <a:off x="1097280" y="1201003"/>
            <a:ext cx="10058400" cy="4861867"/>
          </a:xfrm>
        </p:spPr>
        <p:txBody>
          <a:bodyPr>
            <a:normAutofit/>
          </a:bodyPr>
          <a:lstStyle/>
          <a:p>
            <a:pPr marL="457200" indent="-457200">
              <a:buFont typeface="Wingdings" panose="05000000000000000000" pitchFamily="2" charset="2"/>
              <a:buChar char="v"/>
            </a:pPr>
            <a:r>
              <a:rPr lang="en-US" sz="3200" b="1" dirty="0"/>
              <a:t>Life is a terminal condition.</a:t>
            </a:r>
          </a:p>
          <a:p>
            <a:pPr marL="457200" indent="-457200">
              <a:buFont typeface="Wingdings" panose="05000000000000000000" pitchFamily="2" charset="2"/>
              <a:buChar char="v"/>
            </a:pPr>
            <a:r>
              <a:rPr lang="en-US" sz="3200" b="1" dirty="0"/>
              <a:t>Death has become taboo.</a:t>
            </a:r>
          </a:p>
          <a:p>
            <a:pPr marL="457200" indent="-457200">
              <a:buFont typeface="Wingdings" panose="05000000000000000000" pitchFamily="2" charset="2"/>
              <a:buChar char="v"/>
            </a:pPr>
            <a:r>
              <a:rPr lang="en-US" sz="3200" b="1" dirty="0"/>
              <a:t>Now have memorial services without the bodies.</a:t>
            </a:r>
          </a:p>
          <a:p>
            <a:pPr marL="457200" indent="-457200">
              <a:buFont typeface="Wingdings" panose="05000000000000000000" pitchFamily="2" charset="2"/>
              <a:buChar char="v"/>
            </a:pPr>
            <a:r>
              <a:rPr lang="en-US" sz="3200" b="1" dirty="0"/>
              <a:t>Cremation is on the upswing.</a:t>
            </a:r>
          </a:p>
          <a:p>
            <a:pPr marL="457200" indent="-457200">
              <a:buFont typeface="Wingdings" panose="05000000000000000000" pitchFamily="2" charset="2"/>
              <a:buChar char="v"/>
            </a:pPr>
            <a:r>
              <a:rPr lang="en-US" sz="3200" b="1" dirty="0"/>
              <a:t>It is the era of the antiseptic death.</a:t>
            </a:r>
          </a:p>
        </p:txBody>
      </p:sp>
      <p:pic>
        <p:nvPicPr>
          <p:cNvPr id="4"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396240" y="286603"/>
            <a:ext cx="609600" cy="609600"/>
          </a:xfrm>
          <a:prstGeom prst="rect">
            <a:avLst/>
          </a:prstGeom>
        </p:spPr>
      </p:pic>
    </p:spTree>
    <p:extLst>
      <p:ext uri="{BB962C8B-B14F-4D97-AF65-F5344CB8AC3E}">
        <p14:creationId xmlns:p14="http://schemas.microsoft.com/office/powerpoint/2010/main" val="3803441144"/>
      </p:ext>
    </p:extLst>
  </p:cSld>
  <p:clrMapOvr>
    <a:masterClrMapping/>
  </p:clrMapOvr>
  <mc:AlternateContent xmlns:mc="http://schemas.openxmlformats.org/markup-compatibility/2006">
    <mc:Choice xmlns:p14="http://schemas.microsoft.com/office/powerpoint/2010/main" Requires="p14">
      <p:transition spd="slow" p14:dur="2000" advTm="31997"/>
    </mc:Choice>
    <mc:Fallback>
      <p:transition spd="slow" advTm="3199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0365"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StopAudio" delay="0">
                      <p:tgtEl>
                        <p:sldTgt/>
                      </p:tgtEl>
                    </p:cond>
                  </p:endCondLst>
                </p:cTn>
                <p:tgtEl>
                  <p:spTgt spid="4"/>
                </p:tgtEl>
              </p:cMediaNode>
            </p:audio>
          </p:childTnLst>
        </p:cTn>
      </p:par>
    </p:tnLst>
  </p:timing>
  <p:extLst>
    <p:ext uri="{E180D4A7-C9FB-4DFB-919C-405C955672EB}">
      <p14:showEvtLst xmlns:p14="http://schemas.microsoft.com/office/powerpoint/2010/main">
        <p14:playEvt time="1" objId="4"/>
        <p14:stopEvt time="30392" objId="4"/>
      </p14:showEvtLst>
    </p:ext>
  </p:extLst>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1097280" y="121800"/>
            <a:ext cx="10058400" cy="914400"/>
          </a:xfrm>
        </p:spPr>
        <p:txBody>
          <a:bodyPr/>
          <a:lstStyle/>
          <a:p>
            <a:r>
              <a:rPr lang="en-US" b="1" dirty="0"/>
              <a:t>Grief – the emotional response to a loss</a:t>
            </a:r>
          </a:p>
        </p:txBody>
      </p:sp>
      <p:sp>
        <p:nvSpPr>
          <p:cNvPr id="4" name="Content Placeholder 3"/>
          <p:cNvSpPr>
            <a:spLocks noGrp="1"/>
          </p:cNvSpPr>
          <p:nvPr>
            <p:ph idx="1"/>
          </p:nvPr>
        </p:nvSpPr>
        <p:spPr>
          <a:xfrm>
            <a:off x="1097280" y="1143000"/>
            <a:ext cx="10058400" cy="5715000"/>
          </a:xfrm>
        </p:spPr>
        <p:txBody>
          <a:bodyPr>
            <a:normAutofit/>
          </a:bodyPr>
          <a:lstStyle/>
          <a:p>
            <a:pPr marL="457200" indent="-457200">
              <a:buFont typeface="Wingdings" panose="05000000000000000000" pitchFamily="2" charset="2"/>
              <a:buChar char="v"/>
            </a:pPr>
            <a:r>
              <a:rPr lang="en-US" sz="3200" b="1" dirty="0"/>
              <a:t>Any kind of loss.</a:t>
            </a:r>
          </a:p>
          <a:p>
            <a:pPr marL="457200" indent="-457200">
              <a:buFont typeface="Wingdings" panose="05000000000000000000" pitchFamily="2" charset="2"/>
              <a:buChar char="v"/>
            </a:pPr>
            <a:r>
              <a:rPr lang="en-US" sz="3200" b="1" dirty="0"/>
              <a:t>Carl Jung: Loss of the presumptive world.</a:t>
            </a:r>
          </a:p>
          <a:p>
            <a:pPr marL="457200" indent="-457200">
              <a:buFont typeface="Wingdings" panose="05000000000000000000" pitchFamily="2" charset="2"/>
              <a:buChar char="v"/>
            </a:pPr>
            <a:r>
              <a:rPr lang="en-US" sz="3200" b="1" dirty="0"/>
              <a:t>Hope shifts.</a:t>
            </a:r>
          </a:p>
          <a:p>
            <a:pPr marL="457200" indent="-457200">
              <a:buFont typeface="Wingdings" panose="05000000000000000000" pitchFamily="2" charset="2"/>
              <a:buChar char="v"/>
            </a:pPr>
            <a:r>
              <a:rPr lang="en-US" sz="3200" b="1" dirty="0"/>
              <a:t>Biological component – Stress response, normal response</a:t>
            </a:r>
          </a:p>
          <a:p>
            <a:pPr marL="457200" indent="-457200">
              <a:buFont typeface="Wingdings" panose="05000000000000000000" pitchFamily="2" charset="2"/>
              <a:buChar char="v"/>
            </a:pPr>
            <a:r>
              <a:rPr lang="en-US" sz="3200" b="1" dirty="0"/>
              <a:t>Psychological component – Loss, not a mental illness</a:t>
            </a:r>
          </a:p>
          <a:p>
            <a:pPr marL="457200" indent="-457200">
              <a:buFont typeface="Wingdings" panose="05000000000000000000" pitchFamily="2" charset="2"/>
              <a:buChar char="v"/>
            </a:pPr>
            <a:r>
              <a:rPr lang="en-US" sz="3200" b="1" dirty="0"/>
              <a:t>Social component – Culture bound: values, resources, community, ethnic heritage, family traditions, link with the past</a:t>
            </a:r>
          </a:p>
          <a:p>
            <a:pPr marL="457200" indent="-457200">
              <a:buFont typeface="Wingdings" panose="05000000000000000000" pitchFamily="2" charset="2"/>
              <a:buChar char="v"/>
            </a:pPr>
            <a:endParaRPr lang="en-US" sz="2800" dirty="0"/>
          </a:p>
        </p:txBody>
      </p:sp>
      <p:pic>
        <p:nvPicPr>
          <p:cNvPr id="3"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384810" y="274200"/>
            <a:ext cx="609600" cy="609600"/>
          </a:xfrm>
          <a:prstGeom prst="rect">
            <a:avLst/>
          </a:prstGeom>
        </p:spPr>
      </p:pic>
    </p:spTree>
    <p:extLst>
      <p:ext uri="{BB962C8B-B14F-4D97-AF65-F5344CB8AC3E}">
        <p14:creationId xmlns:p14="http://schemas.microsoft.com/office/powerpoint/2010/main" val="208772897"/>
      </p:ext>
    </p:extLst>
  </p:cSld>
  <p:clrMapOvr>
    <a:masterClrMapping/>
  </p:clrMapOvr>
  <mc:AlternateContent xmlns:mc="http://schemas.openxmlformats.org/markup-compatibility/2006">
    <mc:Choice xmlns:p14="http://schemas.microsoft.com/office/powerpoint/2010/main" Requires="p14">
      <p:transition spd="slow" p14:dur="2000" advTm="47681"/>
    </mc:Choice>
    <mc:Fallback>
      <p:transition spd="slow" advTm="4768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620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StopAudio" delay="0">
                      <p:tgtEl>
                        <p:sldTgt/>
                      </p:tgtEl>
                    </p:cond>
                  </p:endCondLst>
                </p:cTn>
                <p:tgtEl>
                  <p:spTgt spid="3"/>
                </p:tgtEl>
              </p:cMediaNode>
            </p:audio>
          </p:childTnLst>
        </p:cTn>
      </p:par>
    </p:tnLst>
  </p:timing>
  <p:extLst>
    <p:ext uri="{E180D4A7-C9FB-4DFB-919C-405C955672EB}">
      <p14:showEvtLst xmlns:p14="http://schemas.microsoft.com/office/powerpoint/2010/main">
        <p14:playEvt time="1" objId="3"/>
        <p14:stopEvt time="46268" objId="3"/>
      </p14:showEvtLst>
    </p:ext>
  </p:extLst>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1097280" y="286604"/>
            <a:ext cx="10058400" cy="827822"/>
          </a:xfrm>
        </p:spPr>
        <p:txBody>
          <a:bodyPr/>
          <a:lstStyle/>
          <a:p>
            <a:r>
              <a:rPr lang="en-US" b="1" dirty="0"/>
              <a:t>Bereavement – The process of grieving</a:t>
            </a:r>
          </a:p>
        </p:txBody>
      </p:sp>
      <p:sp>
        <p:nvSpPr>
          <p:cNvPr id="3" name="Content Placeholder 2"/>
          <p:cNvSpPr>
            <a:spLocks noGrp="1"/>
          </p:cNvSpPr>
          <p:nvPr>
            <p:ph idx="1"/>
          </p:nvPr>
        </p:nvSpPr>
        <p:spPr>
          <a:xfrm>
            <a:off x="1097279" y="1276349"/>
            <a:ext cx="10818495" cy="5457825"/>
          </a:xfrm>
        </p:spPr>
        <p:txBody>
          <a:bodyPr>
            <a:normAutofit/>
          </a:bodyPr>
          <a:lstStyle/>
          <a:p>
            <a:pPr marL="457200" indent="-457200">
              <a:buFont typeface="Wingdings" panose="05000000000000000000" pitchFamily="2" charset="2"/>
              <a:buChar char="v"/>
            </a:pPr>
            <a:r>
              <a:rPr lang="en-US" sz="3200" b="1" dirty="0"/>
              <a:t>Stages? </a:t>
            </a:r>
            <a:r>
              <a:rPr lang="en-US" sz="3200" b="1" dirty="0" err="1"/>
              <a:t>Kübler</a:t>
            </a:r>
            <a:r>
              <a:rPr lang="en-US" sz="3200" b="1" dirty="0"/>
              <a:t>-Ross’ </a:t>
            </a:r>
            <a:r>
              <a:rPr lang="en-US" sz="3200" b="1" i="1" dirty="0"/>
              <a:t>On Death &amp; Dying</a:t>
            </a:r>
            <a:r>
              <a:rPr lang="en-US" sz="3200" b="1" dirty="0"/>
              <a:t>.</a:t>
            </a:r>
          </a:p>
          <a:p>
            <a:pPr marL="749808" lvl="1" indent="-457200">
              <a:buFont typeface="Arial" panose="020B0604020202020204" pitchFamily="34" charset="0"/>
              <a:buChar char="•"/>
            </a:pPr>
            <a:r>
              <a:rPr lang="en-US" sz="3200" b="1" dirty="0"/>
              <a:t>denial, anger, bargaining, depression, and acceptance</a:t>
            </a:r>
          </a:p>
          <a:p>
            <a:pPr marL="749808" lvl="1" indent="-457200">
              <a:buFont typeface="Arial" panose="020B0604020202020204" pitchFamily="34" charset="0"/>
              <a:buChar char="•"/>
            </a:pPr>
            <a:r>
              <a:rPr lang="en-US" sz="3200" b="1" dirty="0"/>
              <a:t>shock, denial, bargaining, guilt, anger, depression, and acceptance</a:t>
            </a:r>
          </a:p>
          <a:p>
            <a:pPr marL="457200" indent="-457200">
              <a:buFont typeface="Wingdings" panose="05000000000000000000" pitchFamily="2" charset="2"/>
              <a:buChar char="v"/>
            </a:pPr>
            <a:r>
              <a:rPr lang="en-US" sz="3200" b="1" dirty="0"/>
              <a:t>Nonlinear, no set timeline, unique to each individual</a:t>
            </a:r>
          </a:p>
          <a:p>
            <a:pPr marL="457200" indent="-457200">
              <a:buFont typeface="Wingdings" panose="05000000000000000000" pitchFamily="2" charset="2"/>
              <a:buChar char="v"/>
            </a:pPr>
            <a:r>
              <a:rPr lang="en-US" sz="3200" b="1" dirty="0"/>
              <a:t>Funerals reflect cultural component to bereavement</a:t>
            </a:r>
          </a:p>
        </p:txBody>
      </p:sp>
      <p:pic>
        <p:nvPicPr>
          <p:cNvPr id="4"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361950" y="395715"/>
            <a:ext cx="609600" cy="609600"/>
          </a:xfrm>
          <a:prstGeom prst="rect">
            <a:avLst/>
          </a:prstGeom>
        </p:spPr>
      </p:pic>
    </p:spTree>
    <p:extLst>
      <p:ext uri="{BB962C8B-B14F-4D97-AF65-F5344CB8AC3E}">
        <p14:creationId xmlns:p14="http://schemas.microsoft.com/office/powerpoint/2010/main" val="3315767358"/>
      </p:ext>
    </p:extLst>
  </p:cSld>
  <p:clrMapOvr>
    <a:masterClrMapping/>
  </p:clrMapOvr>
  <mc:AlternateContent xmlns:mc="http://schemas.openxmlformats.org/markup-compatibility/2006">
    <mc:Choice xmlns:p14="http://schemas.microsoft.com/office/powerpoint/2010/main" Requires="p14">
      <p:transition spd="slow" p14:dur="2000" advTm="50355"/>
    </mc:Choice>
    <mc:Fallback>
      <p:transition spd="slow" advTm="5035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881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StopAudio" delay="0">
                      <p:tgtEl>
                        <p:sldTgt/>
                      </p:tgtEl>
                    </p:cond>
                  </p:endCondLst>
                </p:cTn>
                <p:tgtEl>
                  <p:spTgt spid="4"/>
                </p:tgtEl>
              </p:cMediaNode>
            </p:audio>
          </p:childTnLst>
        </p:cTn>
      </p:par>
    </p:tnLst>
  </p:timing>
  <p:extLst>
    <p:ext uri="{E180D4A7-C9FB-4DFB-919C-405C955672EB}">
      <p14:showEvtLst xmlns:p14="http://schemas.microsoft.com/office/powerpoint/2010/main">
        <p14:playEvt time="0" objId="4"/>
        <p14:stopEvt time="48838" objId="4"/>
      </p14:showEvtLst>
    </p:ext>
  </p:extLst>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Picture 3"/>
          <p:cNvPicPr>
            <a:picLocks noChangeAspect="1"/>
          </p:cNvPicPr>
          <p:nvPr/>
        </p:nvPicPr>
        <p:blipFill>
          <a:blip r:embed="rId5"/>
          <a:stretch>
            <a:fillRect/>
          </a:stretch>
        </p:blipFill>
        <p:spPr>
          <a:xfrm>
            <a:off x="5194458" y="235276"/>
            <a:ext cx="6874600" cy="6536502"/>
          </a:xfrm>
          <a:prstGeom prst="rect">
            <a:avLst/>
          </a:prstGeom>
        </p:spPr>
      </p:pic>
      <p:sp>
        <p:nvSpPr>
          <p:cNvPr id="5" name="Title 11"/>
          <p:cNvSpPr txBox="1">
            <a:spLocks/>
          </p:cNvSpPr>
          <p:nvPr/>
        </p:nvSpPr>
        <p:spPr>
          <a:xfrm>
            <a:off x="447261" y="286603"/>
            <a:ext cx="10708419" cy="1450757"/>
          </a:xfrm>
          <a:prstGeom prst="rect">
            <a:avLst/>
          </a:prstGeom>
        </p:spPr>
        <p:txBody>
          <a:bodyPr vert="horz" lIns="91440" tIns="45720" rIns="91440" bIns="45720" rtlCol="0" anchor="ctr">
            <a:normAutofit/>
          </a:bodyPr>
          <a:lstStyle>
            <a:lvl1pPr marL="0"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r>
              <a:rPr lang="en-US" b="1" dirty="0"/>
              <a:t>Where I’m From</a:t>
            </a:r>
          </a:p>
        </p:txBody>
      </p:sp>
      <p:cxnSp>
        <p:nvCxnSpPr>
          <p:cNvPr id="8" name="Straight Connector 7"/>
          <p:cNvCxnSpPr/>
          <p:nvPr/>
        </p:nvCxnSpPr>
        <p:spPr>
          <a:xfrm flipH="1" flipV="1">
            <a:off x="9896117" y="1390386"/>
            <a:ext cx="63374" cy="1367073"/>
          </a:xfrm>
          <a:prstGeom prst="line">
            <a:avLst/>
          </a:prstGeom>
          <a:ln w="76200">
            <a:solidFill>
              <a:srgbClr val="7030A0"/>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flipH="1">
            <a:off x="8157851" y="1399439"/>
            <a:ext cx="1738266" cy="2489703"/>
          </a:xfrm>
          <a:prstGeom prst="line">
            <a:avLst/>
          </a:prstGeom>
          <a:ln w="76200">
            <a:solidFill>
              <a:srgbClr val="7030A0"/>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sp>
        <p:nvSpPr>
          <p:cNvPr id="16" name="Content Placeholder 15"/>
          <p:cNvSpPr>
            <a:spLocks noGrp="1"/>
          </p:cNvSpPr>
          <p:nvPr>
            <p:ph idx="1"/>
          </p:nvPr>
        </p:nvSpPr>
        <p:spPr>
          <a:xfrm>
            <a:off x="447261" y="1845734"/>
            <a:ext cx="10708419" cy="4023360"/>
          </a:xfrm>
        </p:spPr>
        <p:txBody>
          <a:bodyPr>
            <a:normAutofit/>
          </a:bodyPr>
          <a:lstStyle/>
          <a:p>
            <a:r>
              <a:rPr lang="en-US" sz="3200" b="1" dirty="0"/>
              <a:t>“I am originally from</a:t>
            </a:r>
            <a:br>
              <a:rPr lang="en-US" sz="3200" b="1" dirty="0"/>
            </a:br>
            <a:r>
              <a:rPr lang="en-US" sz="3200" b="1" dirty="0"/>
              <a:t>  Canton, Ohio.”</a:t>
            </a:r>
          </a:p>
          <a:p>
            <a:r>
              <a:rPr lang="en-US" sz="3200" b="1" dirty="0"/>
              <a:t>“I am from Cleveland.”</a:t>
            </a:r>
          </a:p>
          <a:p>
            <a:r>
              <a:rPr lang="en-US" sz="3200" b="1" dirty="0"/>
              <a:t>“I have lived in Columbus</a:t>
            </a:r>
            <a:br>
              <a:rPr lang="en-US" sz="3200" b="1" dirty="0"/>
            </a:br>
            <a:r>
              <a:rPr lang="en-US" sz="3200" b="1" dirty="0"/>
              <a:t>  for the past 40 years.”</a:t>
            </a:r>
          </a:p>
        </p:txBody>
      </p:sp>
      <p:pic>
        <p:nvPicPr>
          <p:cNvPr id="2"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42461" y="178229"/>
            <a:ext cx="609600" cy="609600"/>
          </a:xfrm>
          <a:prstGeom prst="rect">
            <a:avLst/>
          </a:prstGeom>
        </p:spPr>
      </p:pic>
    </p:spTree>
    <p:extLst>
      <p:ext uri="{BB962C8B-B14F-4D97-AF65-F5344CB8AC3E}">
        <p14:creationId xmlns:p14="http://schemas.microsoft.com/office/powerpoint/2010/main" val="2587896003"/>
      </p:ext>
    </p:extLst>
  </p:cSld>
  <p:clrMapOvr>
    <a:masterClrMapping/>
  </p:clrMapOvr>
  <mc:AlternateContent xmlns:mc="http://schemas.openxmlformats.org/markup-compatibility/2006">
    <mc:Choice xmlns:p14="http://schemas.microsoft.com/office/powerpoint/2010/main" Requires="p14">
      <p:transition spd="slow" p14:dur="2000" advTm="25206"/>
    </mc:Choice>
    <mc:Fallback>
      <p:transition spd="slow" advTm="2520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4304"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StopAudio" delay="0">
                      <p:tgtEl>
                        <p:sldTgt/>
                      </p:tgtEl>
                    </p:cond>
                  </p:endCondLst>
                </p:cTn>
                <p:tgtEl>
                  <p:spTgt spid="2"/>
                </p:tgtEl>
              </p:cMediaNode>
            </p:audio>
          </p:childTnLst>
        </p:cTn>
      </p:par>
    </p:tnLst>
  </p:timing>
  <p:extLst>
    <p:ext uri="{E180D4A7-C9FB-4DFB-919C-405C955672EB}">
      <p14:showEvtLst xmlns:p14="http://schemas.microsoft.com/office/powerpoint/2010/main">
        <p14:playEvt time="0" objId="2"/>
        <p14:stopEvt time="24336" objId="2"/>
      </p14:showEvtLst>
    </p:ext>
  </p:extLst>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3626139737"/>
              </p:ext>
            </p:extLst>
          </p:nvPr>
        </p:nvGraphicFramePr>
        <p:xfrm>
          <a:off x="2210145" y="1294642"/>
          <a:ext cx="8146625" cy="5488743"/>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12" name="Title 11"/>
          <p:cNvSpPr>
            <a:spLocks noGrp="1"/>
          </p:cNvSpPr>
          <p:nvPr>
            <p:ph type="title"/>
          </p:nvPr>
        </p:nvSpPr>
        <p:spPr>
          <a:xfrm>
            <a:off x="409161" y="105628"/>
            <a:ext cx="10708419" cy="1450757"/>
          </a:xfrm>
        </p:spPr>
        <p:txBody>
          <a:bodyPr anchor="ctr">
            <a:normAutofit/>
          </a:bodyPr>
          <a:lstStyle/>
          <a:p>
            <a:r>
              <a:rPr lang="en-US" b="1" dirty="0"/>
              <a:t>Where I’m From: “I am a Chovan.”</a:t>
            </a:r>
          </a:p>
        </p:txBody>
      </p:sp>
      <p:pic>
        <p:nvPicPr>
          <p:cNvPr id="2"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0"/>
          <a:stretch>
            <a:fillRect/>
          </a:stretch>
        </p:blipFill>
        <p:spPr>
          <a:xfrm>
            <a:off x="259080" y="1251585"/>
            <a:ext cx="609600" cy="609600"/>
          </a:xfrm>
          <a:prstGeom prst="rect">
            <a:avLst/>
          </a:prstGeom>
        </p:spPr>
      </p:pic>
    </p:spTree>
    <p:extLst>
      <p:ext uri="{BB962C8B-B14F-4D97-AF65-F5344CB8AC3E}">
        <p14:creationId xmlns:p14="http://schemas.microsoft.com/office/powerpoint/2010/main" val="1369538135"/>
      </p:ext>
    </p:extLst>
  </p:cSld>
  <p:clrMapOvr>
    <a:masterClrMapping/>
  </p:clrMapOvr>
  <mc:AlternateContent xmlns:mc="http://schemas.openxmlformats.org/markup-compatibility/2006">
    <mc:Choice xmlns:p14="http://schemas.microsoft.com/office/powerpoint/2010/main" Requires="p14">
      <p:transition spd="slow" p14:dur="2000" advTm="26774"/>
    </mc:Choice>
    <mc:Fallback>
      <p:transition spd="slow" advTm="2677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5140"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StopAudio" delay="0">
                      <p:tgtEl>
                        <p:sldTgt/>
                      </p:tgtEl>
                    </p:cond>
                  </p:endCondLst>
                </p:cTn>
                <p:tgtEl>
                  <p:spTgt spid="2"/>
                </p:tgtEl>
              </p:cMediaNode>
            </p:audio>
          </p:childTnLst>
        </p:cTn>
      </p:par>
    </p:tnLst>
  </p:timing>
  <p:extLst>
    <p:ext uri="{E180D4A7-C9FB-4DFB-919C-405C955672EB}">
      <p14:showEvtLst xmlns:p14="http://schemas.microsoft.com/office/powerpoint/2010/main">
        <p14:playEvt time="0" objId="2"/>
        <p14:stopEvt time="25161" objId="2"/>
      </p14:showEvtLst>
    </p:ext>
  </p:extLst>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2015178723"/>
              </p:ext>
            </p:extLst>
          </p:nvPr>
        </p:nvGraphicFramePr>
        <p:xfrm>
          <a:off x="626165" y="96104"/>
          <a:ext cx="9293087" cy="6662506"/>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12" name="Title 11"/>
          <p:cNvSpPr>
            <a:spLocks noGrp="1"/>
          </p:cNvSpPr>
          <p:nvPr>
            <p:ph type="title"/>
          </p:nvPr>
        </p:nvSpPr>
        <p:spPr>
          <a:xfrm>
            <a:off x="151986" y="96103"/>
            <a:ext cx="10708419" cy="1450757"/>
          </a:xfrm>
        </p:spPr>
        <p:txBody>
          <a:bodyPr anchor="ctr"/>
          <a:lstStyle/>
          <a:p>
            <a:r>
              <a:rPr lang="en-US" dirty="0"/>
              <a:t>Where I’m From</a:t>
            </a:r>
          </a:p>
        </p:txBody>
      </p:sp>
      <p:sp>
        <p:nvSpPr>
          <p:cNvPr id="2" name="TextBox 1"/>
          <p:cNvSpPr txBox="1"/>
          <p:nvPr/>
        </p:nvSpPr>
        <p:spPr>
          <a:xfrm>
            <a:off x="9440932" y="1226754"/>
            <a:ext cx="2138155" cy="4401205"/>
          </a:xfrm>
          <a:prstGeom prst="rect">
            <a:avLst/>
          </a:prstGeom>
          <a:noFill/>
        </p:spPr>
        <p:txBody>
          <a:bodyPr wrap="square" rtlCol="0">
            <a:spAutoFit/>
          </a:bodyPr>
          <a:lstStyle/>
          <a:p>
            <a:r>
              <a:rPr lang="en-US" sz="2800" b="1" dirty="0"/>
              <a:t>“I am a ... “</a:t>
            </a:r>
          </a:p>
          <a:p>
            <a:pPr marL="457200" indent="-457200">
              <a:buClr>
                <a:schemeClr val="accent1"/>
              </a:buClr>
              <a:buFont typeface="Wingdings" panose="05000000000000000000" pitchFamily="2" charset="2"/>
              <a:buChar char="v"/>
            </a:pPr>
            <a:r>
              <a:rPr lang="en-US" sz="2800" b="1" dirty="0"/>
              <a:t>Chovan </a:t>
            </a:r>
          </a:p>
          <a:p>
            <a:pPr marL="457200" indent="-457200">
              <a:buClr>
                <a:schemeClr val="accent1"/>
              </a:buClr>
              <a:buFont typeface="Wingdings" panose="05000000000000000000" pitchFamily="2" charset="2"/>
              <a:buChar char="v"/>
            </a:pPr>
            <a:r>
              <a:rPr lang="en-US" sz="2800" b="1" dirty="0"/>
              <a:t>Baker</a:t>
            </a:r>
          </a:p>
          <a:p>
            <a:pPr marL="457200" indent="-457200">
              <a:buClr>
                <a:schemeClr val="accent1"/>
              </a:buClr>
              <a:buFont typeface="Wingdings" panose="05000000000000000000" pitchFamily="2" charset="2"/>
              <a:buChar char="v"/>
            </a:pPr>
            <a:r>
              <a:rPr lang="en-US" sz="2800" b="1" dirty="0" err="1"/>
              <a:t>Bala</a:t>
            </a:r>
            <a:r>
              <a:rPr lang="en-US" sz="2800" b="1" dirty="0" err="1">
                <a:latin typeface="Calibri" panose="020F0502020204030204" pitchFamily="34" charset="0"/>
              </a:rPr>
              <a:t>ž</a:t>
            </a:r>
            <a:endParaRPr lang="en-US" sz="2800" b="1" dirty="0"/>
          </a:p>
          <a:p>
            <a:pPr marL="457200" indent="-457200">
              <a:buClr>
                <a:schemeClr val="accent1"/>
              </a:buClr>
              <a:buFont typeface="Wingdings" panose="05000000000000000000" pitchFamily="2" charset="2"/>
              <a:buChar char="v"/>
            </a:pPr>
            <a:r>
              <a:rPr lang="en-US" sz="2800" b="1" dirty="0" err="1"/>
              <a:t>Tueting</a:t>
            </a:r>
            <a:endParaRPr lang="en-US" sz="2800" b="1" dirty="0"/>
          </a:p>
          <a:p>
            <a:pPr marL="457200" indent="-457200">
              <a:buClr>
                <a:schemeClr val="accent1"/>
              </a:buClr>
              <a:buFont typeface="Wingdings" panose="05000000000000000000" pitchFamily="2" charset="2"/>
              <a:buChar char="v"/>
            </a:pPr>
            <a:r>
              <a:rPr lang="en-US" sz="2800" b="1" dirty="0" err="1"/>
              <a:t>Bozek</a:t>
            </a:r>
            <a:endParaRPr lang="en-US" sz="2800" b="1" dirty="0"/>
          </a:p>
          <a:p>
            <a:pPr marL="457200" indent="-457200">
              <a:buClr>
                <a:schemeClr val="accent1"/>
              </a:buClr>
              <a:buFont typeface="Wingdings" panose="05000000000000000000" pitchFamily="2" charset="2"/>
              <a:buChar char="v"/>
            </a:pPr>
            <a:r>
              <a:rPr lang="en-US" sz="2800" b="1" dirty="0" err="1"/>
              <a:t>Garaj</a:t>
            </a:r>
            <a:endParaRPr lang="en-US" sz="2800" b="1" dirty="0"/>
          </a:p>
          <a:p>
            <a:pPr marL="457200" indent="-457200">
              <a:buClr>
                <a:schemeClr val="accent1"/>
              </a:buClr>
              <a:buFont typeface="Wingdings" panose="05000000000000000000" pitchFamily="2" charset="2"/>
              <a:buChar char="v"/>
            </a:pPr>
            <a:r>
              <a:rPr lang="en-US" sz="2800" b="1" dirty="0"/>
              <a:t>Tone</a:t>
            </a:r>
          </a:p>
          <a:p>
            <a:pPr marL="457200" indent="-457200">
              <a:buClr>
                <a:schemeClr val="accent1"/>
              </a:buClr>
              <a:buFont typeface="Wingdings" panose="05000000000000000000" pitchFamily="2" charset="2"/>
              <a:buChar char="v"/>
            </a:pPr>
            <a:r>
              <a:rPr lang="en-US" sz="2800" b="1" dirty="0" err="1"/>
              <a:t>Hust</a:t>
            </a:r>
            <a:endParaRPr lang="en-US" sz="2800" b="1" dirty="0"/>
          </a:p>
          <a:p>
            <a:pPr algn="r"/>
            <a:r>
              <a:rPr lang="en-US" sz="2800" dirty="0"/>
              <a:t> . . . </a:t>
            </a:r>
          </a:p>
        </p:txBody>
      </p:sp>
      <p:pic>
        <p:nvPicPr>
          <p:cNvPr id="3"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0"/>
          <a:stretch>
            <a:fillRect/>
          </a:stretch>
        </p:blipFill>
        <p:spPr>
          <a:xfrm>
            <a:off x="430530" y="1398270"/>
            <a:ext cx="609600" cy="609600"/>
          </a:xfrm>
          <a:prstGeom prst="rect">
            <a:avLst/>
          </a:prstGeom>
        </p:spPr>
      </p:pic>
    </p:spTree>
    <p:extLst>
      <p:ext uri="{BB962C8B-B14F-4D97-AF65-F5344CB8AC3E}">
        <p14:creationId xmlns:p14="http://schemas.microsoft.com/office/powerpoint/2010/main" val="3806240720"/>
      </p:ext>
    </p:extLst>
  </p:cSld>
  <p:clrMapOvr>
    <a:masterClrMapping/>
  </p:clrMapOvr>
  <mc:AlternateContent xmlns:mc="http://schemas.openxmlformats.org/markup-compatibility/2006">
    <mc:Choice xmlns:p14="http://schemas.microsoft.com/office/powerpoint/2010/main" Requires="p14">
      <p:transition spd="slow" p14:dur="2000" advTm="20596"/>
    </mc:Choice>
    <mc:Fallback>
      <p:transition spd="slow" advTm="2059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7673"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StopAudio" delay="0">
                      <p:tgtEl>
                        <p:sldTgt/>
                      </p:tgtEl>
                    </p:cond>
                  </p:endCondLst>
                </p:cTn>
                <p:tgtEl>
                  <p:spTgt spid="3"/>
                </p:tgtEl>
              </p:cMediaNode>
            </p:audio>
          </p:childTnLst>
        </p:cTn>
      </p:par>
    </p:tnLst>
  </p:timing>
  <p:extLst>
    <p:ext uri="{E180D4A7-C9FB-4DFB-919C-405C955672EB}">
      <p14:showEvtLst xmlns:p14="http://schemas.microsoft.com/office/powerpoint/2010/main">
        <p14:playEvt time="0" objId="3"/>
        <p14:stopEvt time="17702" objId="3"/>
      </p14:showEvtLst>
    </p:ext>
  </p:extLst>
</p:sld>
</file>

<file path=ppt/tags/tag1.xml><?xml version="1.0" encoding="utf-8"?>
<p:tagLst xmlns:a="http://schemas.openxmlformats.org/drawingml/2006/main" xmlns:r="http://schemas.openxmlformats.org/officeDocument/2006/relationships" xmlns:p="http://schemas.openxmlformats.org/presentationml/2006/main">
  <p:tag name="TIMING" val="|2.4"/>
</p:tagLst>
</file>

<file path=ppt/theme/theme1.xml><?xml version="1.0" encoding="utf-8"?>
<a:theme xmlns:a="http://schemas.openxmlformats.org/drawingml/2006/main" name="Retrospect">
  <a:themeElements>
    <a:clrScheme name="Retrospect">
      <a:dk1>
        <a:srgbClr val="000000"/>
      </a:dk1>
      <a:lt1>
        <a:sysClr val="window" lastClr="FFFFFF"/>
      </a:lt1>
      <a:dk2>
        <a:srgbClr val="637052"/>
      </a:dk2>
      <a:lt2>
        <a:srgbClr val="CCDDEA"/>
      </a:lt2>
      <a:accent1>
        <a:srgbClr val="E48312"/>
      </a:accent1>
      <a:accent2>
        <a:srgbClr val="BD582C"/>
      </a:accent2>
      <a:accent3>
        <a:srgbClr val="865640"/>
      </a:accent3>
      <a:accent4>
        <a:srgbClr val="9B8357"/>
      </a:accent4>
      <a:accent5>
        <a:srgbClr val="C2BC80"/>
      </a:accent5>
      <a:accent6>
        <a:srgbClr val="94A088"/>
      </a:accent6>
      <a:hlink>
        <a:srgbClr val="2998E3"/>
      </a:hlink>
      <a:folHlink>
        <a:srgbClr val="8C8C8C"/>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TM02900769[[fn=Retrospect]]</Template>
  <TotalTime>551</TotalTime>
  <Words>2947</Words>
  <Application>Microsoft Office PowerPoint</Application>
  <PresentationFormat>Widescreen</PresentationFormat>
  <Paragraphs>207</Paragraphs>
  <Slides>21</Slides>
  <Notes>21</Notes>
  <HiddenSlides>0</HiddenSlides>
  <MMClips>22</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21</vt:i4>
      </vt:variant>
    </vt:vector>
  </HeadingPairs>
  <TitlesOfParts>
    <vt:vector size="27" baseType="lpstr">
      <vt:lpstr>Arial</vt:lpstr>
      <vt:lpstr>Calibri</vt:lpstr>
      <vt:lpstr>Calibri Light</vt:lpstr>
      <vt:lpstr>Segoe Print</vt:lpstr>
      <vt:lpstr>Wingdings</vt:lpstr>
      <vt:lpstr>Retrospect</vt:lpstr>
      <vt:lpstr>When They Are Gone: How We Grieve</vt:lpstr>
      <vt:lpstr>When They Are Gone: How We Grieve</vt:lpstr>
      <vt:lpstr>Why?</vt:lpstr>
      <vt:lpstr>Death in America</vt:lpstr>
      <vt:lpstr>Grief – the emotional response to a loss</vt:lpstr>
      <vt:lpstr>Bereavement – The process of grieving</vt:lpstr>
      <vt:lpstr>PowerPoint Presentation</vt:lpstr>
      <vt:lpstr>Where I’m From: “I am a Chovan.”</vt:lpstr>
      <vt:lpstr>Where I’m From</vt:lpstr>
      <vt:lpstr>Where I’m From</vt:lpstr>
      <vt:lpstr>Grief in My Family</vt:lpstr>
      <vt:lpstr>Grief in My Family – Slovak Traditions</vt:lpstr>
      <vt:lpstr>Grief in My Family – Slovak Traditions</vt:lpstr>
      <vt:lpstr>Grief in My Family – Appalachian Traditions</vt:lpstr>
      <vt:lpstr>Grief in My Family – Appalachian Traditions</vt:lpstr>
      <vt:lpstr>Grief in My Family – German Traditions</vt:lpstr>
      <vt:lpstr>Grief in My Family – German Traditions</vt:lpstr>
      <vt:lpstr>Grief in My Family – New Traditions</vt:lpstr>
      <vt:lpstr>So What?</vt:lpstr>
      <vt:lpstr>The Importance of Where You’re From</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When They Are Gone: How We Grieve</dc:title>
  <dc:creator>John Chovan</dc:creator>
  <cp:lastModifiedBy>John Chovan</cp:lastModifiedBy>
  <cp:revision>47</cp:revision>
  <cp:lastPrinted>2017-03-14T13:16:09Z</cp:lastPrinted>
  <dcterms:created xsi:type="dcterms:W3CDTF">2017-03-12T14:50:27Z</dcterms:created>
  <dcterms:modified xsi:type="dcterms:W3CDTF">2017-03-14T14:40:33Z</dcterms:modified>
</cp:coreProperties>
</file>