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y="5143500" cx="9144000"/>
  <p:notesSz cx="6858000" cy="9144000"/>
  <p:embeddedFontLst>
    <p:embeddedFont>
      <p:font typeface="Bree Serif"/>
      <p:regular r:id="rId2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tableStyles.xml><?xml version="1.0" encoding="utf-8"?>
<a:tblStyleLst xmlns:a="http://schemas.openxmlformats.org/drawingml/2006/main" xmlns:r="http://schemas.openxmlformats.org/officeDocument/2006/relationships" def="{D665E4BA-DB26-4FFE-BBF6-E035270EFA56}">
  <a:tblStyle styleId="{D665E4BA-DB26-4FFE-BBF6-E035270EFA56}" styleName="Table_0">
    <a:wholeTbl>
      <a:tcStyle>
        <a:tcBdr>
          <a:left>
            <a:ln cap="flat" cmpd="sng" w="9525">
              <a:solidFill>
                <a:srgbClr val="9E9E9E"/>
              </a:solidFill>
              <a:prstDash val="solid"/>
              <a:round/>
              <a:headEnd len="med" w="med" type="none"/>
              <a:tailEnd len="med" w="med" type="none"/>
            </a:ln>
          </a:left>
          <a:right>
            <a:ln cap="flat" cmpd="sng" w="9525">
              <a:solidFill>
                <a:srgbClr val="9E9E9E"/>
              </a:solidFill>
              <a:prstDash val="solid"/>
              <a:round/>
              <a:headEnd len="med" w="med" type="none"/>
              <a:tailEnd len="med" w="med" type="none"/>
            </a:ln>
          </a:right>
          <a:top>
            <a:ln cap="flat" cmpd="sng" w="9525">
              <a:solidFill>
                <a:srgbClr val="9E9E9E"/>
              </a:solidFill>
              <a:prstDash val="solid"/>
              <a:round/>
              <a:headEnd len="med" w="med" type="none"/>
              <a:tailEnd len="med" w="med" type="none"/>
            </a:ln>
          </a:top>
          <a:bottom>
            <a:ln cap="flat" cmpd="sng" w="9525">
              <a:solidFill>
                <a:srgbClr val="9E9E9E"/>
              </a:solidFill>
              <a:prstDash val="solid"/>
              <a:round/>
              <a:headEnd len="med" w="med" type="none"/>
              <a:tailEnd len="med" w="med" type="none"/>
            </a:ln>
          </a:bottom>
          <a:insideH>
            <a:ln cap="flat" cmpd="sng" w="9525">
              <a:solidFill>
                <a:srgbClr val="9E9E9E"/>
              </a:solidFill>
              <a:prstDash val="solid"/>
              <a:round/>
              <a:headEnd len="med" w="med" type="none"/>
              <a:tailEnd len="med" w="med" type="none"/>
            </a:ln>
          </a:insideH>
          <a:insideV>
            <a:ln cap="flat" cmpd="sng" w="9525">
              <a:solidFill>
                <a:srgbClr val="9E9E9E"/>
              </a:solidFill>
              <a:prstDash val="solid"/>
              <a:round/>
              <a:headEnd len="med" w="med" type="none"/>
              <a:tailEnd len="med" w="med" type="none"/>
            </a:ln>
          </a:insideV>
        </a:tcBdr>
      </a:tcStyle>
    </a:wholeTbl>
  </a:tblStyle>
</a:tblStyleLst>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11" Type="http://schemas.openxmlformats.org/officeDocument/2006/relationships/slide" Target="slides/slide6.xml"/><Relationship Id="rId22" Type="http://schemas.openxmlformats.org/officeDocument/2006/relationships/font" Target="fonts/BreeSerif-regular.fntdata"/><Relationship Id="rId10" Type="http://schemas.openxmlformats.org/officeDocument/2006/relationships/slide" Target="slides/slide5.xml"/><Relationship Id="rId21" Type="http://schemas.openxmlformats.org/officeDocument/2006/relationships/slide" Target="slides/slide16.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rIns="91425" tIns="91425"/>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0" name="Shape 50"/>
        <p:cNvGrpSpPr/>
        <p:nvPr/>
      </p:nvGrpSpPr>
      <p:grpSpPr>
        <a:xfrm>
          <a:off x="0" y="0"/>
          <a:ext cx="0" cy="0"/>
          <a:chOff x="0" y="0"/>
          <a:chExt cx="0" cy="0"/>
        </a:xfrm>
      </p:grpSpPr>
      <p:sp>
        <p:nvSpPr>
          <p:cNvPr id="51" name="Shape 5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2" name="Shape 5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4" name="Shape 124"/>
        <p:cNvGrpSpPr/>
        <p:nvPr/>
      </p:nvGrpSpPr>
      <p:grpSpPr>
        <a:xfrm>
          <a:off x="0" y="0"/>
          <a:ext cx="0" cy="0"/>
          <a:chOff x="0" y="0"/>
          <a:chExt cx="0" cy="0"/>
        </a:xfrm>
      </p:grpSpPr>
      <p:sp>
        <p:nvSpPr>
          <p:cNvPr id="125" name="Shape 12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26" name="Shape 12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a:t>Pictures from the show</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4" name="Shape 134"/>
        <p:cNvGrpSpPr/>
        <p:nvPr/>
      </p:nvGrpSpPr>
      <p:grpSpPr>
        <a:xfrm>
          <a:off x="0" y="0"/>
          <a:ext cx="0" cy="0"/>
          <a:chOff x="0" y="0"/>
          <a:chExt cx="0" cy="0"/>
        </a:xfrm>
      </p:grpSpPr>
      <p:sp>
        <p:nvSpPr>
          <p:cNvPr id="135" name="Shape 13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36" name="Shape 13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a:t>Video(s) from the show</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1" name="Shape 141"/>
        <p:cNvGrpSpPr/>
        <p:nvPr/>
      </p:nvGrpSpPr>
      <p:grpSpPr>
        <a:xfrm>
          <a:off x="0" y="0"/>
          <a:ext cx="0" cy="0"/>
          <a:chOff x="0" y="0"/>
          <a:chExt cx="0" cy="0"/>
        </a:xfrm>
      </p:grpSpPr>
      <p:sp>
        <p:nvSpPr>
          <p:cNvPr id="142" name="Shape 14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43" name="Shape 14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7" name="Shape 147"/>
        <p:cNvGrpSpPr/>
        <p:nvPr/>
      </p:nvGrpSpPr>
      <p:grpSpPr>
        <a:xfrm>
          <a:off x="0" y="0"/>
          <a:ext cx="0" cy="0"/>
          <a:chOff x="0" y="0"/>
          <a:chExt cx="0" cy="0"/>
        </a:xfrm>
      </p:grpSpPr>
      <p:sp>
        <p:nvSpPr>
          <p:cNvPr id="148" name="Shape 14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49" name="Shape 14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a:t>What Happened?</a:t>
            </a:r>
          </a:p>
          <a:p>
            <a:pPr lvl="0">
              <a:spcBef>
                <a:spcPts val="0"/>
              </a:spcBef>
              <a:buNone/>
            </a:pPr>
            <a:r>
              <a:rPr lang="en"/>
              <a:t>Did you achieve goals?</a:t>
            </a:r>
          </a:p>
          <a:p>
            <a:pPr lvl="0">
              <a:spcBef>
                <a:spcPts val="0"/>
              </a:spcBef>
              <a:buNone/>
            </a:pPr>
            <a:r>
              <a:rPr lang="en"/>
              <a:t>Did new/unexpected goals develop?</a:t>
            </a:r>
          </a:p>
          <a:p>
            <a:pPr lvl="0">
              <a:spcBef>
                <a:spcPts val="0"/>
              </a:spcBef>
              <a:buNone/>
            </a:pPr>
            <a:r>
              <a:rPr lang="en"/>
              <a:t>Adjustments?</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4" name="Shape 154"/>
        <p:cNvGrpSpPr/>
        <p:nvPr/>
      </p:nvGrpSpPr>
      <p:grpSpPr>
        <a:xfrm>
          <a:off x="0" y="0"/>
          <a:ext cx="0" cy="0"/>
          <a:chOff x="0" y="0"/>
          <a:chExt cx="0" cy="0"/>
        </a:xfrm>
      </p:grpSpPr>
      <p:sp>
        <p:nvSpPr>
          <p:cNvPr id="155" name="Shape 15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56" name="Shape 15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1" name="Shape 161"/>
        <p:cNvGrpSpPr/>
        <p:nvPr/>
      </p:nvGrpSpPr>
      <p:grpSpPr>
        <a:xfrm>
          <a:off x="0" y="0"/>
          <a:ext cx="0" cy="0"/>
          <a:chOff x="0" y="0"/>
          <a:chExt cx="0" cy="0"/>
        </a:xfrm>
      </p:grpSpPr>
      <p:sp>
        <p:nvSpPr>
          <p:cNvPr id="162" name="Shape 16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63" name="Shape 16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a:t>Personal Affect</a:t>
            </a:r>
          </a:p>
          <a:p>
            <a:pPr lvl="0">
              <a:spcBef>
                <a:spcPts val="0"/>
              </a:spcBef>
              <a:buNone/>
            </a:pPr>
            <a:r>
              <a:rPr lang="en"/>
              <a:t>What did I learn?</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9" name="Shape 169"/>
        <p:cNvGrpSpPr/>
        <p:nvPr/>
      </p:nvGrpSpPr>
      <p:grpSpPr>
        <a:xfrm>
          <a:off x="0" y="0"/>
          <a:ext cx="0" cy="0"/>
          <a:chOff x="0" y="0"/>
          <a:chExt cx="0" cy="0"/>
        </a:xfrm>
      </p:grpSpPr>
      <p:sp>
        <p:nvSpPr>
          <p:cNvPr id="170" name="Shape 17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71" name="Shape 17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5" name="Shape 55"/>
        <p:cNvGrpSpPr/>
        <p:nvPr/>
      </p:nvGrpSpPr>
      <p:grpSpPr>
        <a:xfrm>
          <a:off x="0" y="0"/>
          <a:ext cx="0" cy="0"/>
          <a:chOff x="0" y="0"/>
          <a:chExt cx="0" cy="0"/>
        </a:xfrm>
      </p:grpSpPr>
      <p:sp>
        <p:nvSpPr>
          <p:cNvPr id="56" name="Shape 5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7" name="Shape 5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a:t>Rationale - </a:t>
            </a:r>
            <a:r>
              <a:rPr lang="en">
                <a:solidFill>
                  <a:srgbClr val="252525"/>
                </a:solidFill>
                <a:highlight>
                  <a:srgbClr val="FFFFFF"/>
                </a:highlight>
                <a:latin typeface="Calibri"/>
                <a:ea typeface="Calibri"/>
                <a:cs typeface="Calibri"/>
                <a:sym typeface="Calibri"/>
              </a:rPr>
              <a:t>HIV/AIDS awareness is very important to not only to the LGBT community, but the entire world. This is a cause that educates individuals on the realities of the diseases, but also preventable measures. By coordinating this production and donating a percentage of ticket sales, I am helping to progress the cause of awareness to everyone.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2" name="Shape 62"/>
        <p:cNvGrpSpPr/>
        <p:nvPr/>
      </p:nvGrpSpPr>
      <p:grpSpPr>
        <a:xfrm>
          <a:off x="0" y="0"/>
          <a:ext cx="0" cy="0"/>
          <a:chOff x="0" y="0"/>
          <a:chExt cx="0" cy="0"/>
        </a:xfrm>
      </p:grpSpPr>
      <p:sp>
        <p:nvSpPr>
          <p:cNvPr id="63" name="Shape 6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4" name="Shape 6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a:t>Project Description</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9" name="Shape 69"/>
        <p:cNvGrpSpPr/>
        <p:nvPr/>
      </p:nvGrpSpPr>
      <p:grpSpPr>
        <a:xfrm>
          <a:off x="0" y="0"/>
          <a:ext cx="0" cy="0"/>
          <a:chOff x="0" y="0"/>
          <a:chExt cx="0" cy="0"/>
        </a:xfrm>
      </p:grpSpPr>
      <p:sp>
        <p:nvSpPr>
          <p:cNvPr id="70" name="Shape 7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71" name="Shape 7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6" name="Shape 76"/>
        <p:cNvGrpSpPr/>
        <p:nvPr/>
      </p:nvGrpSpPr>
      <p:grpSpPr>
        <a:xfrm>
          <a:off x="0" y="0"/>
          <a:ext cx="0" cy="0"/>
          <a:chOff x="0" y="0"/>
          <a:chExt cx="0" cy="0"/>
        </a:xfrm>
      </p:grpSpPr>
      <p:sp>
        <p:nvSpPr>
          <p:cNvPr id="77" name="Shape 7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78" name="Shape 7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5" name="Shape 85"/>
        <p:cNvGrpSpPr/>
        <p:nvPr/>
      </p:nvGrpSpPr>
      <p:grpSpPr>
        <a:xfrm>
          <a:off x="0" y="0"/>
          <a:ext cx="0" cy="0"/>
          <a:chOff x="0" y="0"/>
          <a:chExt cx="0" cy="0"/>
        </a:xfrm>
      </p:grpSpPr>
      <p:sp>
        <p:nvSpPr>
          <p:cNvPr id="86" name="Shape 8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87" name="Shape 8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a:t>Social Media</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0" name="Shape 100"/>
        <p:cNvGrpSpPr/>
        <p:nvPr/>
      </p:nvGrpSpPr>
      <p:grpSpPr>
        <a:xfrm>
          <a:off x="0" y="0"/>
          <a:ext cx="0" cy="0"/>
          <a:chOff x="0" y="0"/>
          <a:chExt cx="0" cy="0"/>
        </a:xfrm>
      </p:grpSpPr>
      <p:sp>
        <p:nvSpPr>
          <p:cNvPr id="101" name="Shape 10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02" name="Shape 10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a:t>Ticket Sales, Money Raised, etc.</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7" name="Shape 107"/>
        <p:cNvGrpSpPr/>
        <p:nvPr/>
      </p:nvGrpSpPr>
      <p:grpSpPr>
        <a:xfrm>
          <a:off x="0" y="0"/>
          <a:ext cx="0" cy="0"/>
          <a:chOff x="0" y="0"/>
          <a:chExt cx="0" cy="0"/>
        </a:xfrm>
      </p:grpSpPr>
      <p:sp>
        <p:nvSpPr>
          <p:cNvPr id="108" name="Shape 10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09" name="Shape 10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rPr lang="en"/>
              <a:t>Ticket Sales, Money Raised, etc.</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5" name="Shape 115"/>
        <p:cNvGrpSpPr/>
        <p:nvPr/>
      </p:nvGrpSpPr>
      <p:grpSpPr>
        <a:xfrm>
          <a:off x="0" y="0"/>
          <a:ext cx="0" cy="0"/>
          <a:chOff x="0" y="0"/>
          <a:chExt cx="0" cy="0"/>
        </a:xfrm>
      </p:grpSpPr>
      <p:sp>
        <p:nvSpPr>
          <p:cNvPr id="116" name="Shape 11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17" name="Shape 11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9" name="Shape 9"/>
        <p:cNvGrpSpPr/>
        <p:nvPr/>
      </p:nvGrpSpPr>
      <p:grpSpPr>
        <a:xfrm>
          <a:off x="0" y="0"/>
          <a:ext cx="0" cy="0"/>
          <a:chOff x="0" y="0"/>
          <a:chExt cx="0" cy="0"/>
        </a:xfrm>
      </p:grpSpPr>
      <p:sp>
        <p:nvSpPr>
          <p:cNvPr id="10" name="Shape 10"/>
          <p:cNvSpPr txBox="1"/>
          <p:nvPr>
            <p:ph type="ctrTitle"/>
          </p:nvPr>
        </p:nvSpPr>
        <p:spPr>
          <a:xfrm>
            <a:off x="311708" y="744575"/>
            <a:ext cx="8520600" cy="2052600"/>
          </a:xfrm>
          <a:prstGeom prst="rect">
            <a:avLst/>
          </a:prstGeom>
        </p:spPr>
        <p:txBody>
          <a:bodyPr anchorCtr="0" anchor="b" bIns="91425" lIns="91425" rIns="91425" tIns="91425"/>
          <a:lstStyle>
            <a:lvl1pPr lvl="0" algn="ctr">
              <a:spcBef>
                <a:spcPts val="0"/>
              </a:spcBef>
              <a:buSzPct val="100000"/>
              <a:defRPr sz="5200"/>
            </a:lvl1pPr>
            <a:lvl2pPr lvl="1" algn="ctr">
              <a:spcBef>
                <a:spcPts val="0"/>
              </a:spcBef>
              <a:buSzPct val="100000"/>
              <a:defRPr sz="5200"/>
            </a:lvl2pPr>
            <a:lvl3pPr lvl="2" algn="ctr">
              <a:spcBef>
                <a:spcPts val="0"/>
              </a:spcBef>
              <a:buSzPct val="100000"/>
              <a:defRPr sz="5200"/>
            </a:lvl3pPr>
            <a:lvl4pPr lvl="3" algn="ctr">
              <a:spcBef>
                <a:spcPts val="0"/>
              </a:spcBef>
              <a:buSzPct val="100000"/>
              <a:defRPr sz="5200"/>
            </a:lvl4pPr>
            <a:lvl5pPr lvl="4" algn="ctr">
              <a:spcBef>
                <a:spcPts val="0"/>
              </a:spcBef>
              <a:buSzPct val="100000"/>
              <a:defRPr sz="5200"/>
            </a:lvl5pPr>
            <a:lvl6pPr lvl="5" algn="ctr">
              <a:spcBef>
                <a:spcPts val="0"/>
              </a:spcBef>
              <a:buSzPct val="100000"/>
              <a:defRPr sz="5200"/>
            </a:lvl6pPr>
            <a:lvl7pPr lvl="6" algn="ctr">
              <a:spcBef>
                <a:spcPts val="0"/>
              </a:spcBef>
              <a:buSzPct val="100000"/>
              <a:defRPr sz="5200"/>
            </a:lvl7pPr>
            <a:lvl8pPr lvl="7" algn="ctr">
              <a:spcBef>
                <a:spcPts val="0"/>
              </a:spcBef>
              <a:buSzPct val="100000"/>
              <a:defRPr sz="5200"/>
            </a:lvl8pPr>
            <a:lvl9pPr lvl="8" algn="ctr">
              <a:spcBef>
                <a:spcPts val="0"/>
              </a:spcBef>
              <a:buSzPct val="100000"/>
              <a:defRPr sz="5200"/>
            </a:lvl9pPr>
          </a:lstStyle>
          <a:p/>
        </p:txBody>
      </p:sp>
      <p:sp>
        <p:nvSpPr>
          <p:cNvPr id="11" name="Shape 11"/>
          <p:cNvSpPr txBox="1"/>
          <p:nvPr>
            <p:ph idx="1" type="subTitle"/>
          </p:nvPr>
        </p:nvSpPr>
        <p:spPr>
          <a:xfrm>
            <a:off x="311700" y="2834125"/>
            <a:ext cx="8520600" cy="792600"/>
          </a:xfrm>
          <a:prstGeom prst="rect">
            <a:avLst/>
          </a:prstGeom>
        </p:spPr>
        <p:txBody>
          <a:bodyPr anchorCtr="0" anchor="t" bIns="91425" lIns="91425" rIns="91425" tIns="91425"/>
          <a:lstStyle>
            <a:lvl1pPr lvl="0" algn="ctr">
              <a:lnSpc>
                <a:spcPct val="100000"/>
              </a:lnSpc>
              <a:spcBef>
                <a:spcPts val="0"/>
              </a:spcBef>
              <a:spcAft>
                <a:spcPts val="0"/>
              </a:spcAft>
              <a:buSzPct val="100000"/>
              <a:buNone/>
              <a:defRPr sz="2800"/>
            </a:lvl1pPr>
            <a:lvl2pPr lvl="1" algn="ctr">
              <a:lnSpc>
                <a:spcPct val="100000"/>
              </a:lnSpc>
              <a:spcBef>
                <a:spcPts val="0"/>
              </a:spcBef>
              <a:spcAft>
                <a:spcPts val="0"/>
              </a:spcAft>
              <a:buSzPct val="100000"/>
              <a:buNone/>
              <a:defRPr sz="2800"/>
            </a:lvl2pPr>
            <a:lvl3pPr lvl="2" algn="ctr">
              <a:lnSpc>
                <a:spcPct val="100000"/>
              </a:lnSpc>
              <a:spcBef>
                <a:spcPts val="0"/>
              </a:spcBef>
              <a:spcAft>
                <a:spcPts val="0"/>
              </a:spcAft>
              <a:buSzPct val="100000"/>
              <a:buNone/>
              <a:defRPr sz="2800"/>
            </a:lvl3pPr>
            <a:lvl4pPr lvl="3" algn="ctr">
              <a:lnSpc>
                <a:spcPct val="100000"/>
              </a:lnSpc>
              <a:spcBef>
                <a:spcPts val="0"/>
              </a:spcBef>
              <a:spcAft>
                <a:spcPts val="0"/>
              </a:spcAft>
              <a:buSzPct val="100000"/>
              <a:buNone/>
              <a:defRPr sz="2800"/>
            </a:lvl4pPr>
            <a:lvl5pPr lvl="4" algn="ctr">
              <a:lnSpc>
                <a:spcPct val="100000"/>
              </a:lnSpc>
              <a:spcBef>
                <a:spcPts val="0"/>
              </a:spcBef>
              <a:spcAft>
                <a:spcPts val="0"/>
              </a:spcAft>
              <a:buSzPct val="100000"/>
              <a:buNone/>
              <a:defRPr sz="2800"/>
            </a:lvl5pPr>
            <a:lvl6pPr lvl="5" algn="ctr">
              <a:lnSpc>
                <a:spcPct val="100000"/>
              </a:lnSpc>
              <a:spcBef>
                <a:spcPts val="0"/>
              </a:spcBef>
              <a:spcAft>
                <a:spcPts val="0"/>
              </a:spcAft>
              <a:buSzPct val="100000"/>
              <a:buNone/>
              <a:defRPr sz="2800"/>
            </a:lvl6pPr>
            <a:lvl7pPr lvl="6" algn="ctr">
              <a:lnSpc>
                <a:spcPct val="100000"/>
              </a:lnSpc>
              <a:spcBef>
                <a:spcPts val="0"/>
              </a:spcBef>
              <a:spcAft>
                <a:spcPts val="0"/>
              </a:spcAft>
              <a:buSzPct val="100000"/>
              <a:buNone/>
              <a:defRPr sz="2800"/>
            </a:lvl7pPr>
            <a:lvl8pPr lvl="7" algn="ctr">
              <a:lnSpc>
                <a:spcPct val="100000"/>
              </a:lnSpc>
              <a:spcBef>
                <a:spcPts val="0"/>
              </a:spcBef>
              <a:spcAft>
                <a:spcPts val="0"/>
              </a:spcAft>
              <a:buSzPct val="100000"/>
              <a:buNone/>
              <a:defRPr sz="2800"/>
            </a:lvl8pPr>
            <a:lvl9pPr lvl="8" algn="ctr">
              <a:lnSpc>
                <a:spcPct val="100000"/>
              </a:lnSpc>
              <a:spcBef>
                <a:spcPts val="0"/>
              </a:spcBef>
              <a:spcAft>
                <a:spcPts val="0"/>
              </a:spcAft>
              <a:buSzPct val="100000"/>
              <a:buNone/>
              <a:defRPr sz="2800"/>
            </a:lvl9pPr>
          </a:lstStyle>
          <a:p/>
        </p:txBody>
      </p:sp>
      <p:sp>
        <p:nvSpPr>
          <p:cNvPr id="12" name="Shape 12"/>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Big number">
    <p:spTree>
      <p:nvGrpSpPr>
        <p:cNvPr id="44" name="Shape 44"/>
        <p:cNvGrpSpPr/>
        <p:nvPr/>
      </p:nvGrpSpPr>
      <p:grpSpPr>
        <a:xfrm>
          <a:off x="0" y="0"/>
          <a:ext cx="0" cy="0"/>
          <a:chOff x="0" y="0"/>
          <a:chExt cx="0" cy="0"/>
        </a:xfrm>
      </p:grpSpPr>
      <p:sp>
        <p:nvSpPr>
          <p:cNvPr id="45" name="Shape 45"/>
          <p:cNvSpPr txBox="1"/>
          <p:nvPr>
            <p:ph type="title"/>
          </p:nvPr>
        </p:nvSpPr>
        <p:spPr>
          <a:xfrm>
            <a:off x="311700" y="1106125"/>
            <a:ext cx="8520600" cy="1963500"/>
          </a:xfrm>
          <a:prstGeom prst="rect">
            <a:avLst/>
          </a:prstGeom>
        </p:spPr>
        <p:txBody>
          <a:bodyPr anchorCtr="0" anchor="b" bIns="91425" lIns="91425" rIns="91425" tIns="91425"/>
          <a:lstStyle>
            <a:lvl1pPr lvl="0" algn="ctr">
              <a:spcBef>
                <a:spcPts val="0"/>
              </a:spcBef>
              <a:buSzPct val="100000"/>
              <a:defRPr sz="12000"/>
            </a:lvl1pPr>
            <a:lvl2pPr lvl="1" algn="ctr">
              <a:spcBef>
                <a:spcPts val="0"/>
              </a:spcBef>
              <a:buSzPct val="100000"/>
              <a:defRPr sz="12000"/>
            </a:lvl2pPr>
            <a:lvl3pPr lvl="2" algn="ctr">
              <a:spcBef>
                <a:spcPts val="0"/>
              </a:spcBef>
              <a:buSzPct val="100000"/>
              <a:defRPr sz="12000"/>
            </a:lvl3pPr>
            <a:lvl4pPr lvl="3" algn="ctr">
              <a:spcBef>
                <a:spcPts val="0"/>
              </a:spcBef>
              <a:buSzPct val="100000"/>
              <a:defRPr sz="12000"/>
            </a:lvl4pPr>
            <a:lvl5pPr lvl="4" algn="ctr">
              <a:spcBef>
                <a:spcPts val="0"/>
              </a:spcBef>
              <a:buSzPct val="100000"/>
              <a:defRPr sz="12000"/>
            </a:lvl5pPr>
            <a:lvl6pPr lvl="5" algn="ctr">
              <a:spcBef>
                <a:spcPts val="0"/>
              </a:spcBef>
              <a:buSzPct val="100000"/>
              <a:defRPr sz="12000"/>
            </a:lvl6pPr>
            <a:lvl7pPr lvl="6" algn="ctr">
              <a:spcBef>
                <a:spcPts val="0"/>
              </a:spcBef>
              <a:buSzPct val="100000"/>
              <a:defRPr sz="12000"/>
            </a:lvl7pPr>
            <a:lvl8pPr lvl="7" algn="ctr">
              <a:spcBef>
                <a:spcPts val="0"/>
              </a:spcBef>
              <a:buSzPct val="100000"/>
              <a:defRPr sz="12000"/>
            </a:lvl8pPr>
            <a:lvl9pPr lvl="8" algn="ctr">
              <a:spcBef>
                <a:spcPts val="0"/>
              </a:spcBef>
              <a:buSzPct val="100000"/>
              <a:defRPr sz="12000"/>
            </a:lvl9pPr>
          </a:lstStyle>
          <a:p/>
        </p:txBody>
      </p:sp>
      <p:sp>
        <p:nvSpPr>
          <p:cNvPr id="46" name="Shape 46"/>
          <p:cNvSpPr txBox="1"/>
          <p:nvPr>
            <p:ph idx="1" type="body"/>
          </p:nvPr>
        </p:nvSpPr>
        <p:spPr>
          <a:xfrm>
            <a:off x="311700" y="3152225"/>
            <a:ext cx="8520600" cy="1300800"/>
          </a:xfrm>
          <a:prstGeom prst="rect">
            <a:avLst/>
          </a:prstGeom>
        </p:spPr>
        <p:txBody>
          <a:bodyPr anchorCtr="0" anchor="t" bIns="91425" lIns="91425" rIns="91425" tIns="91425"/>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p:txBody>
      </p:sp>
      <p:sp>
        <p:nvSpPr>
          <p:cNvPr id="47" name="Shape 47"/>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48" name="Shape 48"/>
        <p:cNvGrpSpPr/>
        <p:nvPr/>
      </p:nvGrpSpPr>
      <p:grpSpPr>
        <a:xfrm>
          <a:off x="0" y="0"/>
          <a:ext cx="0" cy="0"/>
          <a:chOff x="0" y="0"/>
          <a:chExt cx="0" cy="0"/>
        </a:xfrm>
      </p:grpSpPr>
      <p:sp>
        <p:nvSpPr>
          <p:cNvPr id="49" name="Shape 49"/>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13" name="Shape 13"/>
        <p:cNvGrpSpPr/>
        <p:nvPr/>
      </p:nvGrpSpPr>
      <p:grpSpPr>
        <a:xfrm>
          <a:off x="0" y="0"/>
          <a:ext cx="0" cy="0"/>
          <a:chOff x="0" y="0"/>
          <a:chExt cx="0" cy="0"/>
        </a:xfrm>
      </p:grpSpPr>
      <p:sp>
        <p:nvSpPr>
          <p:cNvPr id="14" name="Shape 14"/>
          <p:cNvSpPr txBox="1"/>
          <p:nvPr>
            <p:ph type="title"/>
          </p:nvPr>
        </p:nvSpPr>
        <p:spPr>
          <a:xfrm>
            <a:off x="311700" y="2150850"/>
            <a:ext cx="8520600" cy="841800"/>
          </a:xfrm>
          <a:prstGeom prst="rect">
            <a:avLst/>
          </a:prstGeom>
        </p:spPr>
        <p:txBody>
          <a:bodyPr anchorCtr="0" anchor="ctr" bIns="91425" lIns="91425" rIns="91425" tIns="91425"/>
          <a:lstStyle>
            <a:lvl1pPr lvl="0" algn="ctr">
              <a:spcBef>
                <a:spcPts val="0"/>
              </a:spcBef>
              <a:buSzPct val="100000"/>
              <a:defRPr sz="3600"/>
            </a:lvl1pPr>
            <a:lvl2pPr lvl="1" algn="ctr">
              <a:spcBef>
                <a:spcPts val="0"/>
              </a:spcBef>
              <a:buSzPct val="100000"/>
              <a:defRPr sz="3600"/>
            </a:lvl2pPr>
            <a:lvl3pPr lvl="2" algn="ctr">
              <a:spcBef>
                <a:spcPts val="0"/>
              </a:spcBef>
              <a:buSzPct val="100000"/>
              <a:defRPr sz="3600"/>
            </a:lvl3pPr>
            <a:lvl4pPr lvl="3" algn="ctr">
              <a:spcBef>
                <a:spcPts val="0"/>
              </a:spcBef>
              <a:buSzPct val="100000"/>
              <a:defRPr sz="3600"/>
            </a:lvl4pPr>
            <a:lvl5pPr lvl="4" algn="ctr">
              <a:spcBef>
                <a:spcPts val="0"/>
              </a:spcBef>
              <a:buSzPct val="100000"/>
              <a:defRPr sz="3600"/>
            </a:lvl5pPr>
            <a:lvl6pPr lvl="5" algn="ctr">
              <a:spcBef>
                <a:spcPts val="0"/>
              </a:spcBef>
              <a:buSzPct val="100000"/>
              <a:defRPr sz="3600"/>
            </a:lvl6pPr>
            <a:lvl7pPr lvl="6" algn="ctr">
              <a:spcBef>
                <a:spcPts val="0"/>
              </a:spcBef>
              <a:buSzPct val="100000"/>
              <a:defRPr sz="3600"/>
            </a:lvl7pPr>
            <a:lvl8pPr lvl="7" algn="ctr">
              <a:spcBef>
                <a:spcPts val="0"/>
              </a:spcBef>
              <a:buSzPct val="100000"/>
              <a:defRPr sz="3600"/>
            </a:lvl8pPr>
            <a:lvl9pPr lvl="8" algn="ctr">
              <a:spcBef>
                <a:spcPts val="0"/>
              </a:spcBef>
              <a:buSzPct val="100000"/>
              <a:defRPr sz="3600"/>
            </a:lvl9pPr>
          </a:lstStyle>
          <a:p/>
        </p:txBody>
      </p:sp>
      <p:sp>
        <p:nvSpPr>
          <p:cNvPr id="15" name="Shape 15"/>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16" name="Shape 16"/>
        <p:cNvGrpSpPr/>
        <p:nvPr/>
      </p:nvGrpSpPr>
      <p:grpSpPr>
        <a:xfrm>
          <a:off x="0" y="0"/>
          <a:ext cx="0" cy="0"/>
          <a:chOff x="0" y="0"/>
          <a:chExt cx="0" cy="0"/>
        </a:xfrm>
      </p:grpSpPr>
      <p:sp>
        <p:nvSpPr>
          <p:cNvPr id="17" name="Shape 17"/>
          <p:cNvSpPr txBox="1"/>
          <p:nvPr>
            <p:ph type="title"/>
          </p:nvPr>
        </p:nvSpPr>
        <p:spPr>
          <a:xfrm>
            <a:off x="311700" y="445025"/>
            <a:ext cx="8520600" cy="5727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18" name="Shape 18"/>
          <p:cNvSpPr txBox="1"/>
          <p:nvPr>
            <p:ph idx="1" type="body"/>
          </p:nvPr>
        </p:nvSpPr>
        <p:spPr>
          <a:xfrm>
            <a:off x="311700" y="1152475"/>
            <a:ext cx="8520600" cy="34164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19" name="Shape 19"/>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20" name="Shape 20"/>
        <p:cNvGrpSpPr/>
        <p:nvPr/>
      </p:nvGrpSpPr>
      <p:grpSpPr>
        <a:xfrm>
          <a:off x="0" y="0"/>
          <a:ext cx="0" cy="0"/>
          <a:chOff x="0" y="0"/>
          <a:chExt cx="0" cy="0"/>
        </a:xfrm>
      </p:grpSpPr>
      <p:sp>
        <p:nvSpPr>
          <p:cNvPr id="21" name="Shape 21"/>
          <p:cNvSpPr txBox="1"/>
          <p:nvPr>
            <p:ph type="title"/>
          </p:nvPr>
        </p:nvSpPr>
        <p:spPr>
          <a:xfrm>
            <a:off x="311700" y="445025"/>
            <a:ext cx="8520600" cy="5727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2" name="Shape 22"/>
          <p:cNvSpPr txBox="1"/>
          <p:nvPr>
            <p:ph idx="1" type="body"/>
          </p:nvPr>
        </p:nvSpPr>
        <p:spPr>
          <a:xfrm>
            <a:off x="311700" y="1152475"/>
            <a:ext cx="3999900" cy="34164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23" name="Shape 23"/>
          <p:cNvSpPr txBox="1"/>
          <p:nvPr>
            <p:ph idx="2" type="body"/>
          </p:nvPr>
        </p:nvSpPr>
        <p:spPr>
          <a:xfrm>
            <a:off x="4832400" y="1152475"/>
            <a:ext cx="3999900" cy="34164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24" name="Shape 24"/>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25" name="Shape 25"/>
        <p:cNvGrpSpPr/>
        <p:nvPr/>
      </p:nvGrpSpPr>
      <p:grpSpPr>
        <a:xfrm>
          <a:off x="0" y="0"/>
          <a:ext cx="0" cy="0"/>
          <a:chOff x="0" y="0"/>
          <a:chExt cx="0" cy="0"/>
        </a:xfrm>
      </p:grpSpPr>
      <p:sp>
        <p:nvSpPr>
          <p:cNvPr id="26" name="Shape 26"/>
          <p:cNvSpPr txBox="1"/>
          <p:nvPr>
            <p:ph type="title"/>
          </p:nvPr>
        </p:nvSpPr>
        <p:spPr>
          <a:xfrm>
            <a:off x="311700" y="445025"/>
            <a:ext cx="8520600" cy="5727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7" name="Shape 27"/>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One column text">
    <p:spTree>
      <p:nvGrpSpPr>
        <p:cNvPr id="28" name="Shape 28"/>
        <p:cNvGrpSpPr/>
        <p:nvPr/>
      </p:nvGrpSpPr>
      <p:grpSpPr>
        <a:xfrm>
          <a:off x="0" y="0"/>
          <a:ext cx="0" cy="0"/>
          <a:chOff x="0" y="0"/>
          <a:chExt cx="0" cy="0"/>
        </a:xfrm>
      </p:grpSpPr>
      <p:sp>
        <p:nvSpPr>
          <p:cNvPr id="29" name="Shape 29"/>
          <p:cNvSpPr txBox="1"/>
          <p:nvPr>
            <p:ph type="title"/>
          </p:nvPr>
        </p:nvSpPr>
        <p:spPr>
          <a:xfrm>
            <a:off x="311700" y="555600"/>
            <a:ext cx="2808000" cy="755700"/>
          </a:xfrm>
          <a:prstGeom prst="rect">
            <a:avLst/>
          </a:prstGeom>
        </p:spPr>
        <p:txBody>
          <a:bodyPr anchorCtr="0" anchor="b" bIns="91425" lIns="91425" rIns="91425" tIns="91425"/>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p:txBody>
      </p:sp>
      <p:sp>
        <p:nvSpPr>
          <p:cNvPr id="30" name="Shape 30"/>
          <p:cNvSpPr txBox="1"/>
          <p:nvPr>
            <p:ph idx="1" type="body"/>
          </p:nvPr>
        </p:nvSpPr>
        <p:spPr>
          <a:xfrm>
            <a:off x="311700" y="1389600"/>
            <a:ext cx="2808000" cy="3179400"/>
          </a:xfrm>
          <a:prstGeom prst="rect">
            <a:avLst/>
          </a:prstGeom>
        </p:spPr>
        <p:txBody>
          <a:bodyPr anchorCtr="0" anchor="t" bIns="91425" lIns="91425" rIns="91425" tIns="91425"/>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31" name="Shape 31"/>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Main point">
    <p:spTree>
      <p:nvGrpSpPr>
        <p:cNvPr id="32" name="Shape 32"/>
        <p:cNvGrpSpPr/>
        <p:nvPr/>
      </p:nvGrpSpPr>
      <p:grpSpPr>
        <a:xfrm>
          <a:off x="0" y="0"/>
          <a:ext cx="0" cy="0"/>
          <a:chOff x="0" y="0"/>
          <a:chExt cx="0" cy="0"/>
        </a:xfrm>
      </p:grpSpPr>
      <p:sp>
        <p:nvSpPr>
          <p:cNvPr id="33" name="Shape 33"/>
          <p:cNvSpPr txBox="1"/>
          <p:nvPr>
            <p:ph type="title"/>
          </p:nvPr>
        </p:nvSpPr>
        <p:spPr>
          <a:xfrm>
            <a:off x="490250" y="450150"/>
            <a:ext cx="6367800" cy="4090800"/>
          </a:xfrm>
          <a:prstGeom prst="rect">
            <a:avLst/>
          </a:prstGeom>
        </p:spPr>
        <p:txBody>
          <a:bodyPr anchorCtr="0" anchor="ctr" bIns="91425" lIns="91425" rIns="91425" tIns="91425"/>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p:txBody>
      </p:sp>
      <p:sp>
        <p:nvSpPr>
          <p:cNvPr id="34" name="Shape 34"/>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Section title and description">
    <p:spTree>
      <p:nvGrpSpPr>
        <p:cNvPr id="35" name="Shape 35"/>
        <p:cNvGrpSpPr/>
        <p:nvPr/>
      </p:nvGrpSpPr>
      <p:grpSpPr>
        <a:xfrm>
          <a:off x="0" y="0"/>
          <a:ext cx="0" cy="0"/>
          <a:chOff x="0" y="0"/>
          <a:chExt cx="0" cy="0"/>
        </a:xfrm>
      </p:grpSpPr>
      <p:sp>
        <p:nvSpPr>
          <p:cNvPr id="36" name="Shape 36"/>
          <p:cNvSpPr/>
          <p:nvPr/>
        </p:nvSpPr>
        <p:spPr>
          <a:xfrm>
            <a:off x="4572000" y="25"/>
            <a:ext cx="4572000" cy="5143500"/>
          </a:xfrm>
          <a:prstGeom prst="rect">
            <a:avLst/>
          </a:prstGeom>
          <a:solidFill>
            <a:schemeClr val="dk2"/>
          </a:solidFill>
          <a:ln>
            <a:noFill/>
          </a:ln>
        </p:spPr>
        <p:txBody>
          <a:bodyPr anchorCtr="0" anchor="ctr" bIns="91425" lIns="91425" rIns="91425" tIns="91425">
            <a:noAutofit/>
          </a:bodyPr>
          <a:lstStyle/>
          <a:p>
            <a:pPr lvl="0">
              <a:spcBef>
                <a:spcPts val="0"/>
              </a:spcBef>
              <a:buNone/>
            </a:pPr>
            <a:r>
              <a:t/>
            </a:r>
            <a:endParaRPr/>
          </a:p>
        </p:txBody>
      </p:sp>
      <p:sp>
        <p:nvSpPr>
          <p:cNvPr id="37" name="Shape 37"/>
          <p:cNvSpPr txBox="1"/>
          <p:nvPr>
            <p:ph type="title"/>
          </p:nvPr>
        </p:nvSpPr>
        <p:spPr>
          <a:xfrm>
            <a:off x="265500" y="1233175"/>
            <a:ext cx="4045200" cy="1482300"/>
          </a:xfrm>
          <a:prstGeom prst="rect">
            <a:avLst/>
          </a:prstGeom>
        </p:spPr>
        <p:txBody>
          <a:bodyPr anchorCtr="0" anchor="b" bIns="91425" lIns="91425" rIns="91425" tIns="91425"/>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p:txBody>
      </p:sp>
      <p:sp>
        <p:nvSpPr>
          <p:cNvPr id="38" name="Shape 38"/>
          <p:cNvSpPr txBox="1"/>
          <p:nvPr>
            <p:ph idx="1" type="subTitle"/>
          </p:nvPr>
        </p:nvSpPr>
        <p:spPr>
          <a:xfrm>
            <a:off x="265500" y="2803075"/>
            <a:ext cx="4045200" cy="1235100"/>
          </a:xfrm>
          <a:prstGeom prst="rect">
            <a:avLst/>
          </a:prstGeom>
        </p:spPr>
        <p:txBody>
          <a:bodyPr anchorCtr="0" anchor="t" bIns="91425" lIns="91425" rIns="91425" tIns="91425"/>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p:txBody>
      </p:sp>
      <p:sp>
        <p:nvSpPr>
          <p:cNvPr id="39" name="Shape 39"/>
          <p:cNvSpPr txBox="1"/>
          <p:nvPr>
            <p:ph idx="2" type="body"/>
          </p:nvPr>
        </p:nvSpPr>
        <p:spPr>
          <a:xfrm>
            <a:off x="4939500" y="724200"/>
            <a:ext cx="3837000" cy="3695100"/>
          </a:xfrm>
          <a:prstGeom prst="rect">
            <a:avLst/>
          </a:prstGeom>
        </p:spPr>
        <p:txBody>
          <a:bodyPr anchorCtr="0" anchor="ctr" bIns="91425" lIns="91425" rIns="91425" tIns="91425"/>
          <a:lstStyle>
            <a:lvl1pPr lvl="0">
              <a:spcBef>
                <a:spcPts val="0"/>
              </a:spcBef>
              <a:buClr>
                <a:schemeClr val="dk1"/>
              </a:buClr>
              <a:defRPr>
                <a:solidFill>
                  <a:schemeClr val="dk1"/>
                </a:solidFill>
              </a:defRPr>
            </a:lvl1pPr>
            <a:lvl2pPr lvl="1">
              <a:spcBef>
                <a:spcPts val="0"/>
              </a:spcBef>
              <a:buClr>
                <a:schemeClr val="dk1"/>
              </a:buClr>
              <a:defRPr>
                <a:solidFill>
                  <a:schemeClr val="dk1"/>
                </a:solidFill>
              </a:defRPr>
            </a:lvl2pPr>
            <a:lvl3pPr lvl="2">
              <a:spcBef>
                <a:spcPts val="0"/>
              </a:spcBef>
              <a:buClr>
                <a:schemeClr val="dk1"/>
              </a:buClr>
              <a:defRPr>
                <a:solidFill>
                  <a:schemeClr val="dk1"/>
                </a:solidFill>
              </a:defRPr>
            </a:lvl3pPr>
            <a:lvl4pPr lvl="3">
              <a:spcBef>
                <a:spcPts val="0"/>
              </a:spcBef>
              <a:buClr>
                <a:schemeClr val="dk1"/>
              </a:buClr>
              <a:defRPr>
                <a:solidFill>
                  <a:schemeClr val="dk1"/>
                </a:solidFill>
              </a:defRPr>
            </a:lvl4pPr>
            <a:lvl5pPr lvl="4">
              <a:spcBef>
                <a:spcPts val="0"/>
              </a:spcBef>
              <a:buClr>
                <a:schemeClr val="dk1"/>
              </a:buClr>
              <a:defRPr>
                <a:solidFill>
                  <a:schemeClr val="dk1"/>
                </a:solidFill>
              </a:defRPr>
            </a:lvl5pPr>
            <a:lvl6pPr lvl="5">
              <a:spcBef>
                <a:spcPts val="0"/>
              </a:spcBef>
              <a:buClr>
                <a:schemeClr val="dk1"/>
              </a:buClr>
              <a:defRPr>
                <a:solidFill>
                  <a:schemeClr val="dk1"/>
                </a:solidFill>
              </a:defRPr>
            </a:lvl6pPr>
            <a:lvl7pPr lvl="6">
              <a:spcBef>
                <a:spcPts val="0"/>
              </a:spcBef>
              <a:buClr>
                <a:schemeClr val="dk1"/>
              </a:buClr>
              <a:defRPr>
                <a:solidFill>
                  <a:schemeClr val="dk1"/>
                </a:solidFill>
              </a:defRPr>
            </a:lvl7pPr>
            <a:lvl8pPr lvl="7">
              <a:spcBef>
                <a:spcPts val="0"/>
              </a:spcBef>
              <a:buClr>
                <a:schemeClr val="dk1"/>
              </a:buClr>
              <a:defRPr>
                <a:solidFill>
                  <a:schemeClr val="dk1"/>
                </a:solidFill>
              </a:defRPr>
            </a:lvl8pPr>
            <a:lvl9pPr lvl="8">
              <a:spcBef>
                <a:spcPts val="0"/>
              </a:spcBef>
              <a:buClr>
                <a:schemeClr val="dk1"/>
              </a:buClr>
              <a:defRPr>
                <a:solidFill>
                  <a:schemeClr val="dk1"/>
                </a:solidFill>
              </a:defRPr>
            </a:lvl9pPr>
          </a:lstStyle>
          <a:p/>
        </p:txBody>
      </p:sp>
      <p:sp>
        <p:nvSpPr>
          <p:cNvPr id="40" name="Shape 40"/>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41" name="Shape 41"/>
        <p:cNvGrpSpPr/>
        <p:nvPr/>
      </p:nvGrpSpPr>
      <p:grpSpPr>
        <a:xfrm>
          <a:off x="0" y="0"/>
          <a:ext cx="0" cy="0"/>
          <a:chOff x="0" y="0"/>
          <a:chExt cx="0" cy="0"/>
        </a:xfrm>
      </p:grpSpPr>
      <p:sp>
        <p:nvSpPr>
          <p:cNvPr id="42" name="Shape 42"/>
          <p:cNvSpPr txBox="1"/>
          <p:nvPr>
            <p:ph idx="1" type="body"/>
          </p:nvPr>
        </p:nvSpPr>
        <p:spPr>
          <a:xfrm>
            <a:off x="311700" y="4230575"/>
            <a:ext cx="5998800" cy="605100"/>
          </a:xfrm>
          <a:prstGeom prst="rect">
            <a:avLst/>
          </a:prstGeom>
        </p:spPr>
        <p:txBody>
          <a:bodyPr anchorCtr="0" anchor="ctr" bIns="91425" lIns="91425" rIns="91425" tIns="91425"/>
          <a:lstStyle>
            <a:lvl1pPr lvl="0">
              <a:lnSpc>
                <a:spcPct val="100000"/>
              </a:lnSpc>
              <a:spcBef>
                <a:spcPts val="0"/>
              </a:spcBef>
              <a:spcAft>
                <a:spcPts val="0"/>
              </a:spcAft>
              <a:buNone/>
              <a:defRPr/>
            </a:lvl1pPr>
          </a:lstStyle>
          <a:p/>
        </p:txBody>
      </p:sp>
      <p:sp>
        <p:nvSpPr>
          <p:cNvPr id="43" name="Shape 43"/>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445025"/>
            <a:ext cx="8520600" cy="572700"/>
          </a:xfrm>
          <a:prstGeom prst="rect">
            <a:avLst/>
          </a:prstGeom>
          <a:noFill/>
          <a:ln>
            <a:noFill/>
          </a:ln>
        </p:spPr>
        <p:txBody>
          <a:bodyPr anchorCtr="0" anchor="t" bIns="91425" lIns="91425" rIns="91425" tIns="91425"/>
          <a:lstStyle>
            <a:lvl1pPr lvl="0">
              <a:spcBef>
                <a:spcPts val="0"/>
              </a:spcBef>
              <a:buClr>
                <a:schemeClr val="dk1"/>
              </a:buClr>
              <a:buSzPct val="100000"/>
              <a:buNone/>
              <a:defRPr sz="2800">
                <a:solidFill>
                  <a:schemeClr val="dk1"/>
                </a:solidFill>
              </a:defRPr>
            </a:lvl1pPr>
            <a:lvl2pPr lvl="1">
              <a:spcBef>
                <a:spcPts val="0"/>
              </a:spcBef>
              <a:buClr>
                <a:schemeClr val="dk1"/>
              </a:buClr>
              <a:buSzPct val="100000"/>
              <a:buNone/>
              <a:defRPr sz="2800">
                <a:solidFill>
                  <a:schemeClr val="dk1"/>
                </a:solidFill>
              </a:defRPr>
            </a:lvl2pPr>
            <a:lvl3pPr lvl="2">
              <a:spcBef>
                <a:spcPts val="0"/>
              </a:spcBef>
              <a:buClr>
                <a:schemeClr val="dk1"/>
              </a:buClr>
              <a:buSzPct val="100000"/>
              <a:buNone/>
              <a:defRPr sz="2800">
                <a:solidFill>
                  <a:schemeClr val="dk1"/>
                </a:solidFill>
              </a:defRPr>
            </a:lvl3pPr>
            <a:lvl4pPr lvl="3">
              <a:spcBef>
                <a:spcPts val="0"/>
              </a:spcBef>
              <a:buClr>
                <a:schemeClr val="dk1"/>
              </a:buClr>
              <a:buSzPct val="100000"/>
              <a:buNone/>
              <a:defRPr sz="2800">
                <a:solidFill>
                  <a:schemeClr val="dk1"/>
                </a:solidFill>
              </a:defRPr>
            </a:lvl4pPr>
            <a:lvl5pPr lvl="4">
              <a:spcBef>
                <a:spcPts val="0"/>
              </a:spcBef>
              <a:buClr>
                <a:schemeClr val="dk1"/>
              </a:buClr>
              <a:buSzPct val="100000"/>
              <a:buNone/>
              <a:defRPr sz="2800">
                <a:solidFill>
                  <a:schemeClr val="dk1"/>
                </a:solidFill>
              </a:defRPr>
            </a:lvl5pPr>
            <a:lvl6pPr lvl="5">
              <a:spcBef>
                <a:spcPts val="0"/>
              </a:spcBef>
              <a:buClr>
                <a:schemeClr val="dk1"/>
              </a:buClr>
              <a:buSzPct val="100000"/>
              <a:buNone/>
              <a:defRPr sz="2800">
                <a:solidFill>
                  <a:schemeClr val="dk1"/>
                </a:solidFill>
              </a:defRPr>
            </a:lvl6pPr>
            <a:lvl7pPr lvl="6">
              <a:spcBef>
                <a:spcPts val="0"/>
              </a:spcBef>
              <a:buClr>
                <a:schemeClr val="dk1"/>
              </a:buClr>
              <a:buSzPct val="100000"/>
              <a:buNone/>
              <a:defRPr sz="2800">
                <a:solidFill>
                  <a:schemeClr val="dk1"/>
                </a:solidFill>
              </a:defRPr>
            </a:lvl7pPr>
            <a:lvl8pPr lvl="7">
              <a:spcBef>
                <a:spcPts val="0"/>
              </a:spcBef>
              <a:buClr>
                <a:schemeClr val="dk1"/>
              </a:buClr>
              <a:buSzPct val="100000"/>
              <a:buNone/>
              <a:defRPr sz="2800">
                <a:solidFill>
                  <a:schemeClr val="dk1"/>
                </a:solidFill>
              </a:defRPr>
            </a:lvl8pPr>
            <a:lvl9pPr lvl="8">
              <a:spcBef>
                <a:spcPts val="0"/>
              </a:spcBef>
              <a:buClr>
                <a:schemeClr val="dk1"/>
              </a:buClr>
              <a:buSzPct val="100000"/>
              <a:buNone/>
              <a:defRPr sz="2800">
                <a:solidFill>
                  <a:schemeClr val="dk1"/>
                </a:solidFill>
              </a:defRPr>
            </a:lvl9pPr>
          </a:lstStyle>
          <a:p/>
        </p:txBody>
      </p:sp>
      <p:sp>
        <p:nvSpPr>
          <p:cNvPr id="7" name="Shape 7"/>
          <p:cNvSpPr txBox="1"/>
          <p:nvPr>
            <p:ph idx="1" type="body"/>
          </p:nvPr>
        </p:nvSpPr>
        <p:spPr>
          <a:xfrm>
            <a:off x="311700" y="1152475"/>
            <a:ext cx="8520600" cy="3416400"/>
          </a:xfrm>
          <a:prstGeom prst="rect">
            <a:avLst/>
          </a:prstGeom>
          <a:noFill/>
          <a:ln>
            <a:noFill/>
          </a:ln>
        </p:spPr>
        <p:txBody>
          <a:bodyPr anchorCtr="0" anchor="t" bIns="91425" lIns="91425" rIns="91425" tIns="91425"/>
          <a:lstStyle>
            <a:lvl1pPr lvl="0">
              <a:lnSpc>
                <a:spcPct val="115000"/>
              </a:lnSpc>
              <a:spcBef>
                <a:spcPts val="0"/>
              </a:spcBef>
              <a:spcAft>
                <a:spcPts val="1600"/>
              </a:spcAft>
              <a:buClr>
                <a:schemeClr val="lt2"/>
              </a:buClr>
              <a:buSzPct val="100000"/>
              <a:defRPr sz="1800">
                <a:solidFill>
                  <a:schemeClr val="lt2"/>
                </a:solidFill>
              </a:defRPr>
            </a:lvl1pPr>
            <a:lvl2pPr lvl="1">
              <a:lnSpc>
                <a:spcPct val="115000"/>
              </a:lnSpc>
              <a:spcBef>
                <a:spcPts val="0"/>
              </a:spcBef>
              <a:spcAft>
                <a:spcPts val="1600"/>
              </a:spcAft>
              <a:buClr>
                <a:schemeClr val="lt2"/>
              </a:buClr>
              <a:defRPr>
                <a:solidFill>
                  <a:schemeClr val="lt2"/>
                </a:solidFill>
              </a:defRPr>
            </a:lvl2pPr>
            <a:lvl3pPr lvl="2">
              <a:lnSpc>
                <a:spcPct val="115000"/>
              </a:lnSpc>
              <a:spcBef>
                <a:spcPts val="0"/>
              </a:spcBef>
              <a:spcAft>
                <a:spcPts val="1600"/>
              </a:spcAft>
              <a:buClr>
                <a:schemeClr val="lt2"/>
              </a:buClr>
              <a:defRPr>
                <a:solidFill>
                  <a:schemeClr val="lt2"/>
                </a:solidFill>
              </a:defRPr>
            </a:lvl3pPr>
            <a:lvl4pPr lvl="3">
              <a:lnSpc>
                <a:spcPct val="115000"/>
              </a:lnSpc>
              <a:spcBef>
                <a:spcPts val="0"/>
              </a:spcBef>
              <a:spcAft>
                <a:spcPts val="1600"/>
              </a:spcAft>
              <a:buClr>
                <a:schemeClr val="lt2"/>
              </a:buClr>
              <a:defRPr>
                <a:solidFill>
                  <a:schemeClr val="lt2"/>
                </a:solidFill>
              </a:defRPr>
            </a:lvl4pPr>
            <a:lvl5pPr lvl="4">
              <a:lnSpc>
                <a:spcPct val="115000"/>
              </a:lnSpc>
              <a:spcBef>
                <a:spcPts val="0"/>
              </a:spcBef>
              <a:spcAft>
                <a:spcPts val="1600"/>
              </a:spcAft>
              <a:buClr>
                <a:schemeClr val="lt2"/>
              </a:buClr>
              <a:defRPr>
                <a:solidFill>
                  <a:schemeClr val="lt2"/>
                </a:solidFill>
              </a:defRPr>
            </a:lvl5pPr>
            <a:lvl6pPr lvl="5">
              <a:lnSpc>
                <a:spcPct val="115000"/>
              </a:lnSpc>
              <a:spcBef>
                <a:spcPts val="0"/>
              </a:spcBef>
              <a:spcAft>
                <a:spcPts val="1600"/>
              </a:spcAft>
              <a:buClr>
                <a:schemeClr val="lt2"/>
              </a:buClr>
              <a:defRPr>
                <a:solidFill>
                  <a:schemeClr val="lt2"/>
                </a:solidFill>
              </a:defRPr>
            </a:lvl6pPr>
            <a:lvl7pPr lvl="6">
              <a:lnSpc>
                <a:spcPct val="115000"/>
              </a:lnSpc>
              <a:spcBef>
                <a:spcPts val="0"/>
              </a:spcBef>
              <a:spcAft>
                <a:spcPts val="1600"/>
              </a:spcAft>
              <a:buClr>
                <a:schemeClr val="lt2"/>
              </a:buClr>
              <a:defRPr>
                <a:solidFill>
                  <a:schemeClr val="lt2"/>
                </a:solidFill>
              </a:defRPr>
            </a:lvl7pPr>
            <a:lvl8pPr lvl="7">
              <a:lnSpc>
                <a:spcPct val="115000"/>
              </a:lnSpc>
              <a:spcBef>
                <a:spcPts val="0"/>
              </a:spcBef>
              <a:spcAft>
                <a:spcPts val="1600"/>
              </a:spcAft>
              <a:buClr>
                <a:schemeClr val="lt2"/>
              </a:buClr>
              <a:defRPr>
                <a:solidFill>
                  <a:schemeClr val="lt2"/>
                </a:solidFill>
              </a:defRPr>
            </a:lvl8pPr>
            <a:lvl9pPr lvl="8">
              <a:lnSpc>
                <a:spcPct val="115000"/>
              </a:lnSpc>
              <a:spcBef>
                <a:spcPts val="0"/>
              </a:spcBef>
              <a:spcAft>
                <a:spcPts val="1600"/>
              </a:spcAft>
              <a:buClr>
                <a:schemeClr val="lt2"/>
              </a:buClr>
              <a:defRPr>
                <a:solidFill>
                  <a:schemeClr val="lt2"/>
                </a:solidFill>
              </a:defRPr>
            </a:lvl9pPr>
          </a:lstStyle>
          <a:p/>
        </p:txBody>
      </p:sp>
      <p:sp>
        <p:nvSpPr>
          <p:cNvPr id="8" name="Shape 8"/>
          <p:cNvSpPr txBox="1"/>
          <p:nvPr>
            <p:ph idx="12" type="sldNum"/>
          </p:nvPr>
        </p:nvSpPr>
        <p:spPr>
          <a:xfrm>
            <a:off x="8472457" y="4663216"/>
            <a:ext cx="548700" cy="393600"/>
          </a:xfrm>
          <a:prstGeom prst="rect">
            <a:avLst/>
          </a:prstGeom>
          <a:noFill/>
          <a:ln>
            <a:noFill/>
          </a:ln>
        </p:spPr>
        <p:txBody>
          <a:bodyPr anchorCtr="0" anchor="ctr" bIns="91425" lIns="91425" rIns="91425" tIns="91425">
            <a:noAutofit/>
          </a:bodyPr>
          <a:lstStyle/>
          <a:p>
            <a:pPr lvl="0" algn="r">
              <a:spcBef>
                <a:spcPts val="0"/>
              </a:spcBef>
              <a:buNone/>
            </a:pPr>
            <a:fld id="{00000000-1234-1234-1234-123412341234}" type="slidenum">
              <a:rPr lang="en" sz="1000">
                <a:solidFill>
                  <a:schemeClr val="lt2"/>
                </a:solidFill>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0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4.jpg"/><Relationship Id="rId4" Type="http://schemas.openxmlformats.org/officeDocument/2006/relationships/image" Target="../media/image32.jpg"/><Relationship Id="rId5" Type="http://schemas.openxmlformats.org/officeDocument/2006/relationships/image" Target="../media/image15.jpg"/><Relationship Id="rId6" Type="http://schemas.openxmlformats.org/officeDocument/2006/relationships/image" Target="../media/image19.jpg"/><Relationship Id="rId7" Type="http://schemas.openxmlformats.org/officeDocument/2006/relationships/image" Target="../media/image33.jpg"/><Relationship Id="rId8" Type="http://schemas.openxmlformats.org/officeDocument/2006/relationships/image" Target="../media/image2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23.jpg"/><Relationship Id="rId4" Type="http://schemas.openxmlformats.org/officeDocument/2006/relationships/hyperlink" Target="http://youtube.com/v/1Jjg2hEPfZI" TargetMode="External"/><Relationship Id="rId5" Type="http://schemas.openxmlformats.org/officeDocument/2006/relationships/image" Target="../media/image24.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hyperlink" Target="http://youtube.com/v/m6pSg_hpGG8" TargetMode="External"/><Relationship Id="rId4" Type="http://schemas.openxmlformats.org/officeDocument/2006/relationships/image" Target="../media/image27.jpg"/><Relationship Id="rId5" Type="http://schemas.openxmlformats.org/officeDocument/2006/relationships/image" Target="../media/image2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28.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29.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34.jpg"/><Relationship Id="rId4" Type="http://schemas.openxmlformats.org/officeDocument/2006/relationships/image" Target="../media/image31.jpg"/><Relationship Id="rId5" Type="http://schemas.openxmlformats.org/officeDocument/2006/relationships/image" Target="../media/image30.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0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0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06.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0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05.jpg"/><Relationship Id="rId4" Type="http://schemas.openxmlformats.org/officeDocument/2006/relationships/image" Target="../media/image01.jpg"/><Relationship Id="rId5" Type="http://schemas.openxmlformats.org/officeDocument/2006/relationships/image" Target="../media/image0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08.png"/><Relationship Id="rId4" Type="http://schemas.openxmlformats.org/officeDocument/2006/relationships/image" Target="../media/image09.png"/><Relationship Id="rId11" Type="http://schemas.openxmlformats.org/officeDocument/2006/relationships/image" Target="../media/image20.png"/><Relationship Id="rId10" Type="http://schemas.openxmlformats.org/officeDocument/2006/relationships/image" Target="../media/image16.png"/><Relationship Id="rId12" Type="http://schemas.openxmlformats.org/officeDocument/2006/relationships/image" Target="../media/image18.png"/><Relationship Id="rId9" Type="http://schemas.openxmlformats.org/officeDocument/2006/relationships/image" Target="../media/image17.png"/><Relationship Id="rId5" Type="http://schemas.openxmlformats.org/officeDocument/2006/relationships/image" Target="../media/image07.png"/><Relationship Id="rId6" Type="http://schemas.openxmlformats.org/officeDocument/2006/relationships/image" Target="../media/image13.png"/><Relationship Id="rId7" Type="http://schemas.openxmlformats.org/officeDocument/2006/relationships/image" Target="../media/image26.png"/><Relationship Id="rId8" Type="http://schemas.openxmlformats.org/officeDocument/2006/relationships/image" Target="../media/image2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0.png"/><Relationship Id="rId4"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3" name="Shape 53"/>
        <p:cNvGrpSpPr/>
        <p:nvPr/>
      </p:nvGrpSpPr>
      <p:grpSpPr>
        <a:xfrm>
          <a:off x="0" y="0"/>
          <a:ext cx="0" cy="0"/>
          <a:chOff x="0" y="0"/>
          <a:chExt cx="0" cy="0"/>
        </a:xfrm>
      </p:grpSpPr>
      <p:pic>
        <p:nvPicPr>
          <p:cNvPr id="54" name="Shape 54"/>
          <p:cNvPicPr preferRelativeResize="0"/>
          <p:nvPr/>
        </p:nvPicPr>
        <p:blipFill rotWithShape="1">
          <a:blip r:embed="rId3">
            <a:alphaModFix/>
          </a:blip>
          <a:srcRect b="1634" l="1199" r="1296" t="1644"/>
          <a:stretch/>
        </p:blipFill>
        <p:spPr>
          <a:xfrm>
            <a:off x="112425" y="110275"/>
            <a:ext cx="8919127" cy="4922950"/>
          </a:xfrm>
          <a:prstGeom prst="rect">
            <a:avLst/>
          </a:prstGeom>
          <a:noFill/>
          <a:ln>
            <a:noFill/>
          </a:ln>
        </p:spPr>
      </p:pic>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7" name="Shape 127"/>
        <p:cNvGrpSpPr/>
        <p:nvPr/>
      </p:nvGrpSpPr>
      <p:grpSpPr>
        <a:xfrm>
          <a:off x="0" y="0"/>
          <a:ext cx="0" cy="0"/>
          <a:chOff x="0" y="0"/>
          <a:chExt cx="0" cy="0"/>
        </a:xfrm>
      </p:grpSpPr>
      <p:pic>
        <p:nvPicPr>
          <p:cNvPr id="128" name="Shape 128"/>
          <p:cNvPicPr preferRelativeResize="0"/>
          <p:nvPr/>
        </p:nvPicPr>
        <p:blipFill rotWithShape="1">
          <a:blip r:embed="rId3">
            <a:alphaModFix/>
          </a:blip>
          <a:srcRect b="0" l="0" r="0" t="16008"/>
          <a:stretch/>
        </p:blipFill>
        <p:spPr>
          <a:xfrm>
            <a:off x="76200" y="76200"/>
            <a:ext cx="1885874" cy="2813424"/>
          </a:xfrm>
          <a:prstGeom prst="rect">
            <a:avLst/>
          </a:prstGeom>
          <a:noFill/>
          <a:ln>
            <a:noFill/>
          </a:ln>
        </p:spPr>
      </p:pic>
      <p:pic>
        <p:nvPicPr>
          <p:cNvPr id="129" name="Shape 129"/>
          <p:cNvPicPr preferRelativeResize="0"/>
          <p:nvPr/>
        </p:nvPicPr>
        <p:blipFill>
          <a:blip r:embed="rId4">
            <a:alphaModFix/>
          </a:blip>
          <a:stretch>
            <a:fillRect/>
          </a:stretch>
        </p:blipFill>
        <p:spPr>
          <a:xfrm>
            <a:off x="6002950" y="3343325"/>
            <a:ext cx="3064852" cy="1723973"/>
          </a:xfrm>
          <a:prstGeom prst="rect">
            <a:avLst/>
          </a:prstGeom>
          <a:noFill/>
          <a:ln>
            <a:noFill/>
          </a:ln>
        </p:spPr>
      </p:pic>
      <p:pic>
        <p:nvPicPr>
          <p:cNvPr id="130" name="Shape 130"/>
          <p:cNvPicPr preferRelativeResize="0"/>
          <p:nvPr/>
        </p:nvPicPr>
        <p:blipFill>
          <a:blip r:embed="rId5">
            <a:alphaModFix/>
          </a:blip>
          <a:stretch>
            <a:fillRect/>
          </a:stretch>
        </p:blipFill>
        <p:spPr>
          <a:xfrm>
            <a:off x="3229112" y="2702649"/>
            <a:ext cx="2533362" cy="2364649"/>
          </a:xfrm>
          <a:prstGeom prst="rect">
            <a:avLst/>
          </a:prstGeom>
          <a:noFill/>
          <a:ln>
            <a:noFill/>
          </a:ln>
        </p:spPr>
      </p:pic>
      <p:pic>
        <p:nvPicPr>
          <p:cNvPr id="131" name="Shape 131"/>
          <p:cNvPicPr preferRelativeResize="0"/>
          <p:nvPr/>
        </p:nvPicPr>
        <p:blipFill rotWithShape="1">
          <a:blip r:embed="rId6">
            <a:alphaModFix/>
          </a:blip>
          <a:srcRect b="14724" l="0" r="21923" t="8221"/>
          <a:stretch/>
        </p:blipFill>
        <p:spPr>
          <a:xfrm>
            <a:off x="7283850" y="76199"/>
            <a:ext cx="1783950" cy="3130149"/>
          </a:xfrm>
          <a:prstGeom prst="rect">
            <a:avLst/>
          </a:prstGeom>
          <a:noFill/>
          <a:ln>
            <a:noFill/>
          </a:ln>
        </p:spPr>
      </p:pic>
      <p:pic>
        <p:nvPicPr>
          <p:cNvPr id="132" name="Shape 132"/>
          <p:cNvPicPr preferRelativeResize="0"/>
          <p:nvPr/>
        </p:nvPicPr>
        <p:blipFill>
          <a:blip r:embed="rId7">
            <a:alphaModFix/>
          </a:blip>
          <a:stretch>
            <a:fillRect/>
          </a:stretch>
        </p:blipFill>
        <p:spPr>
          <a:xfrm>
            <a:off x="2324036" y="76200"/>
            <a:ext cx="4495924" cy="2528949"/>
          </a:xfrm>
          <a:prstGeom prst="rect">
            <a:avLst/>
          </a:prstGeom>
          <a:noFill/>
          <a:ln>
            <a:noFill/>
          </a:ln>
        </p:spPr>
      </p:pic>
      <p:pic>
        <p:nvPicPr>
          <p:cNvPr id="133" name="Shape 133"/>
          <p:cNvPicPr preferRelativeResize="0"/>
          <p:nvPr/>
        </p:nvPicPr>
        <p:blipFill>
          <a:blip r:embed="rId8">
            <a:alphaModFix/>
          </a:blip>
          <a:stretch>
            <a:fillRect/>
          </a:stretch>
        </p:blipFill>
        <p:spPr>
          <a:xfrm>
            <a:off x="76200" y="3002100"/>
            <a:ext cx="3007675" cy="2065199"/>
          </a:xfrm>
          <a:prstGeom prst="rect">
            <a:avLst/>
          </a:prstGeom>
          <a:noFill/>
          <a:ln>
            <a:noFill/>
          </a:ln>
        </p:spPr>
      </p:pic>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7" name="Shape 137"/>
        <p:cNvGrpSpPr/>
        <p:nvPr/>
      </p:nvGrpSpPr>
      <p:grpSpPr>
        <a:xfrm>
          <a:off x="0" y="0"/>
          <a:ext cx="0" cy="0"/>
          <a:chOff x="0" y="0"/>
          <a:chExt cx="0" cy="0"/>
        </a:xfrm>
      </p:grpSpPr>
      <p:pic>
        <p:nvPicPr>
          <p:cNvPr id="138" name="Shape 138"/>
          <p:cNvPicPr preferRelativeResize="0"/>
          <p:nvPr/>
        </p:nvPicPr>
        <p:blipFill>
          <a:blip r:embed="rId3">
            <a:alphaModFix/>
          </a:blip>
          <a:stretch>
            <a:fillRect/>
          </a:stretch>
        </p:blipFill>
        <p:spPr>
          <a:xfrm>
            <a:off x="0" y="0"/>
            <a:ext cx="9144000" cy="5143500"/>
          </a:xfrm>
          <a:prstGeom prst="rect">
            <a:avLst/>
          </a:prstGeom>
          <a:noFill/>
          <a:ln>
            <a:noFill/>
          </a:ln>
        </p:spPr>
      </p:pic>
      <p:sp>
        <p:nvSpPr>
          <p:cNvPr id="139" name="Shape 139"/>
          <p:cNvSpPr txBox="1"/>
          <p:nvPr>
            <p:ph type="title"/>
          </p:nvPr>
        </p:nvSpPr>
        <p:spPr>
          <a:xfrm>
            <a:off x="311700" y="64025"/>
            <a:ext cx="8520600" cy="572700"/>
          </a:xfrm>
          <a:prstGeom prst="rect">
            <a:avLst/>
          </a:prstGeom>
        </p:spPr>
        <p:txBody>
          <a:bodyPr anchorCtr="0" anchor="t" bIns="91425" lIns="91425" rIns="91425" tIns="91425">
            <a:noAutofit/>
          </a:bodyPr>
          <a:lstStyle/>
          <a:p>
            <a:pPr lvl="0" algn="ctr">
              <a:spcBef>
                <a:spcPts val="0"/>
              </a:spcBef>
              <a:buNone/>
            </a:pPr>
            <a:r>
              <a:rPr lang="en">
                <a:solidFill>
                  <a:srgbClr val="660000"/>
                </a:solidFill>
                <a:latin typeface="Bree Serif"/>
                <a:ea typeface="Bree Serif"/>
                <a:cs typeface="Bree Serif"/>
                <a:sym typeface="Bree Serif"/>
              </a:rPr>
              <a:t>Rotten to the Core Drag Show</a:t>
            </a:r>
          </a:p>
          <a:p>
            <a:pPr lvl="0">
              <a:spcBef>
                <a:spcPts val="0"/>
              </a:spcBef>
              <a:buNone/>
            </a:pPr>
            <a:r>
              <a:t/>
            </a:r>
            <a:endParaRPr/>
          </a:p>
        </p:txBody>
      </p:sp>
      <p:sp>
        <p:nvSpPr>
          <p:cNvPr id="140" name="Shape 140">
            <a:hlinkClick r:id="rId4"/>
          </p:cNvPr>
          <p:cNvSpPr/>
          <p:nvPr/>
        </p:nvSpPr>
        <p:spPr>
          <a:xfrm>
            <a:off x="1549362" y="609524"/>
            <a:ext cx="6045274" cy="4533975"/>
          </a:xfrm>
          <a:prstGeom prst="rect">
            <a:avLst/>
          </a:prstGeom>
          <a:blipFill>
            <a:blip r:embed="rId5">
              <a:alphaModFix/>
            </a:blip>
            <a:stretch>
              <a:fillRect/>
            </a:stretch>
          </a:blipFill>
          <a:ln>
            <a:noFill/>
          </a:ln>
        </p:spPr>
      </p:sp>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4" name="Shape 144"/>
        <p:cNvGrpSpPr/>
        <p:nvPr/>
      </p:nvGrpSpPr>
      <p:grpSpPr>
        <a:xfrm>
          <a:off x="0" y="0"/>
          <a:ext cx="0" cy="0"/>
          <a:chOff x="0" y="0"/>
          <a:chExt cx="0" cy="0"/>
        </a:xfrm>
      </p:grpSpPr>
      <p:sp>
        <p:nvSpPr>
          <p:cNvPr id="145" name="Shape 145">
            <a:hlinkClick r:id="rId3"/>
          </p:cNvPr>
          <p:cNvSpPr/>
          <p:nvPr/>
        </p:nvSpPr>
        <p:spPr>
          <a:xfrm>
            <a:off x="2286250" y="1714500"/>
            <a:ext cx="4572000" cy="3429000"/>
          </a:xfrm>
          <a:prstGeom prst="rect">
            <a:avLst/>
          </a:prstGeom>
          <a:blipFill>
            <a:blip r:embed="rId4">
              <a:alphaModFix/>
            </a:blip>
            <a:stretch>
              <a:fillRect/>
            </a:stretch>
          </a:blipFill>
          <a:ln>
            <a:noFill/>
          </a:ln>
        </p:spPr>
      </p:sp>
      <p:pic>
        <p:nvPicPr>
          <p:cNvPr id="146" name="Shape 146"/>
          <p:cNvPicPr preferRelativeResize="0"/>
          <p:nvPr/>
        </p:nvPicPr>
        <p:blipFill>
          <a:blip r:embed="rId5">
            <a:alphaModFix/>
          </a:blip>
          <a:stretch>
            <a:fillRect/>
          </a:stretch>
        </p:blipFill>
        <p:spPr>
          <a:xfrm>
            <a:off x="250" y="0"/>
            <a:ext cx="9144000" cy="1614300"/>
          </a:xfrm>
          <a:prstGeom prst="rect">
            <a:avLst/>
          </a:prstGeom>
          <a:noFill/>
          <a:ln>
            <a:noFill/>
          </a:ln>
        </p:spPr>
      </p:pic>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0" name="Shape 150"/>
        <p:cNvGrpSpPr/>
        <p:nvPr/>
      </p:nvGrpSpPr>
      <p:grpSpPr>
        <a:xfrm>
          <a:off x="0" y="0"/>
          <a:ext cx="0" cy="0"/>
          <a:chOff x="0" y="0"/>
          <a:chExt cx="0" cy="0"/>
        </a:xfrm>
      </p:grpSpPr>
      <p:sp>
        <p:nvSpPr>
          <p:cNvPr id="151" name="Shape 151"/>
          <p:cNvSpPr txBox="1"/>
          <p:nvPr>
            <p:ph type="title"/>
          </p:nvPr>
        </p:nvSpPr>
        <p:spPr>
          <a:xfrm>
            <a:off x="311700" y="445025"/>
            <a:ext cx="8520600" cy="572700"/>
          </a:xfrm>
          <a:prstGeom prst="rect">
            <a:avLst/>
          </a:prstGeom>
        </p:spPr>
        <p:txBody>
          <a:bodyPr anchorCtr="0" anchor="t" bIns="91425" lIns="91425" rIns="91425" tIns="91425">
            <a:noAutofit/>
          </a:bodyPr>
          <a:lstStyle/>
          <a:p>
            <a:pPr lvl="0" algn="ctr">
              <a:spcBef>
                <a:spcPts val="0"/>
              </a:spcBef>
              <a:buNone/>
            </a:pPr>
            <a:r>
              <a:rPr lang="en">
                <a:latin typeface="Bree Serif"/>
                <a:ea typeface="Bree Serif"/>
                <a:cs typeface="Bree Serif"/>
                <a:sym typeface="Bree Serif"/>
              </a:rPr>
              <a:t>Production Reflection</a:t>
            </a:r>
          </a:p>
        </p:txBody>
      </p:sp>
      <p:pic>
        <p:nvPicPr>
          <p:cNvPr id="152" name="Shape 152"/>
          <p:cNvPicPr preferRelativeResize="0"/>
          <p:nvPr/>
        </p:nvPicPr>
        <p:blipFill rotWithShape="1">
          <a:blip r:embed="rId3">
            <a:alphaModFix/>
          </a:blip>
          <a:srcRect b="0" l="28733" r="10391" t="0"/>
          <a:stretch/>
        </p:blipFill>
        <p:spPr>
          <a:xfrm>
            <a:off x="4449550" y="1564900"/>
            <a:ext cx="3451248" cy="3188949"/>
          </a:xfrm>
          <a:prstGeom prst="rect">
            <a:avLst/>
          </a:prstGeom>
          <a:noFill/>
          <a:ln>
            <a:noFill/>
          </a:ln>
        </p:spPr>
      </p:pic>
      <p:sp>
        <p:nvSpPr>
          <p:cNvPr id="153" name="Shape 153"/>
          <p:cNvSpPr txBox="1"/>
          <p:nvPr/>
        </p:nvSpPr>
        <p:spPr>
          <a:xfrm>
            <a:off x="1502975" y="1793500"/>
            <a:ext cx="2093100" cy="2231400"/>
          </a:xfrm>
          <a:prstGeom prst="rect">
            <a:avLst/>
          </a:prstGeom>
          <a:noFill/>
          <a:ln>
            <a:noFill/>
          </a:ln>
        </p:spPr>
        <p:txBody>
          <a:bodyPr anchorCtr="0" anchor="t" bIns="91425" lIns="91425" rIns="91425" tIns="91425">
            <a:noAutofit/>
          </a:bodyPr>
          <a:lstStyle/>
          <a:p>
            <a:pPr lvl="0" algn="ctr">
              <a:spcBef>
                <a:spcPts val="0"/>
              </a:spcBef>
              <a:buNone/>
            </a:pPr>
            <a:r>
              <a:rPr lang="en" sz="2400">
                <a:solidFill>
                  <a:srgbClr val="FFFFFF"/>
                </a:solidFill>
              </a:rPr>
              <a:t>AMAZING,</a:t>
            </a:r>
          </a:p>
          <a:p>
            <a:pPr lvl="0" algn="ctr">
              <a:spcBef>
                <a:spcPts val="0"/>
              </a:spcBef>
              <a:buNone/>
            </a:pPr>
            <a:r>
              <a:t/>
            </a:r>
            <a:endParaRPr sz="2400">
              <a:solidFill>
                <a:srgbClr val="FFFFFF"/>
              </a:solidFill>
            </a:endParaRPr>
          </a:p>
          <a:p>
            <a:pPr lvl="0" algn="ctr">
              <a:spcBef>
                <a:spcPts val="0"/>
              </a:spcBef>
              <a:buNone/>
            </a:pPr>
            <a:r>
              <a:rPr lang="en" sz="2400">
                <a:solidFill>
                  <a:srgbClr val="FFFFFF"/>
                </a:solidFill>
              </a:rPr>
              <a:t>HUMBLING,</a:t>
            </a:r>
          </a:p>
          <a:p>
            <a:pPr lvl="0" algn="ctr">
              <a:spcBef>
                <a:spcPts val="0"/>
              </a:spcBef>
              <a:buNone/>
            </a:pPr>
            <a:r>
              <a:t/>
            </a:r>
            <a:endParaRPr sz="2400">
              <a:solidFill>
                <a:srgbClr val="FFFFFF"/>
              </a:solidFill>
            </a:endParaRPr>
          </a:p>
          <a:p>
            <a:pPr lvl="0" algn="ctr">
              <a:spcBef>
                <a:spcPts val="0"/>
              </a:spcBef>
              <a:buNone/>
            </a:pPr>
            <a:r>
              <a:rPr lang="en" sz="2400">
                <a:solidFill>
                  <a:srgbClr val="FFFFFF"/>
                </a:solidFill>
              </a:rPr>
              <a:t>FUN!!!</a:t>
            </a:r>
          </a:p>
        </p:txBody>
      </p:sp>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7" name="Shape 157"/>
        <p:cNvGrpSpPr/>
        <p:nvPr/>
      </p:nvGrpSpPr>
      <p:grpSpPr>
        <a:xfrm>
          <a:off x="0" y="0"/>
          <a:ext cx="0" cy="0"/>
          <a:chOff x="0" y="0"/>
          <a:chExt cx="0" cy="0"/>
        </a:xfrm>
      </p:grpSpPr>
      <p:sp>
        <p:nvSpPr>
          <p:cNvPr id="158" name="Shape 158"/>
          <p:cNvSpPr txBox="1"/>
          <p:nvPr>
            <p:ph type="title"/>
          </p:nvPr>
        </p:nvSpPr>
        <p:spPr>
          <a:xfrm>
            <a:off x="311700" y="445025"/>
            <a:ext cx="8520600" cy="572700"/>
          </a:xfrm>
          <a:prstGeom prst="rect">
            <a:avLst/>
          </a:prstGeom>
        </p:spPr>
        <p:txBody>
          <a:bodyPr anchorCtr="0" anchor="t" bIns="91425" lIns="91425" rIns="91425" tIns="91425">
            <a:noAutofit/>
          </a:bodyPr>
          <a:lstStyle/>
          <a:p>
            <a:pPr lvl="0" algn="ctr">
              <a:spcBef>
                <a:spcPts val="0"/>
              </a:spcBef>
              <a:buNone/>
            </a:pPr>
            <a:r>
              <a:rPr lang="en">
                <a:latin typeface="Bree Serif"/>
                <a:ea typeface="Bree Serif"/>
                <a:cs typeface="Bree Serif"/>
                <a:sym typeface="Bree Serif"/>
              </a:rPr>
              <a:t>Legacy</a:t>
            </a:r>
          </a:p>
        </p:txBody>
      </p:sp>
      <p:sp>
        <p:nvSpPr>
          <p:cNvPr id="159" name="Shape 159"/>
          <p:cNvSpPr txBox="1"/>
          <p:nvPr>
            <p:ph idx="1" type="body"/>
          </p:nvPr>
        </p:nvSpPr>
        <p:spPr>
          <a:xfrm>
            <a:off x="311700" y="1922425"/>
            <a:ext cx="4442100" cy="1419300"/>
          </a:xfrm>
          <a:prstGeom prst="rect">
            <a:avLst/>
          </a:prstGeom>
        </p:spPr>
        <p:txBody>
          <a:bodyPr anchorCtr="0" anchor="t" bIns="91425" lIns="91425" rIns="91425" tIns="91425">
            <a:noAutofit/>
          </a:bodyPr>
          <a:lstStyle/>
          <a:p>
            <a:pPr lvl="0">
              <a:spcBef>
                <a:spcPts val="0"/>
              </a:spcBef>
              <a:buNone/>
            </a:pPr>
            <a:r>
              <a:rPr lang="en">
                <a:solidFill>
                  <a:srgbClr val="FFFFFF"/>
                </a:solidFill>
              </a:rPr>
              <a:t>The legacy I hoped to have left was one of awareness and continued advocacy for the HIV/AIDS cause and the Broadway Cares/Equity Fights AIDS organization.</a:t>
            </a:r>
          </a:p>
        </p:txBody>
      </p:sp>
      <p:pic>
        <p:nvPicPr>
          <p:cNvPr id="160" name="Shape 160"/>
          <p:cNvPicPr preferRelativeResize="0"/>
          <p:nvPr/>
        </p:nvPicPr>
        <p:blipFill rotWithShape="1">
          <a:blip r:embed="rId3">
            <a:alphaModFix/>
          </a:blip>
          <a:srcRect b="24675" l="0" r="0" t="19787"/>
          <a:stretch/>
        </p:blipFill>
        <p:spPr>
          <a:xfrm>
            <a:off x="4854049" y="1394525"/>
            <a:ext cx="3978250" cy="2932300"/>
          </a:xfrm>
          <a:prstGeom prst="rect">
            <a:avLst/>
          </a:prstGeom>
          <a:noFill/>
          <a:ln>
            <a:noFill/>
          </a:ln>
        </p:spPr>
      </p:pic>
    </p:spTree>
  </p:cSld>
  <p:clrMapOvr>
    <a:masterClrMapping/>
  </p:clrMapOvr>
  <p:transition spd="slow">
    <p:cut/>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4" name="Shape 164"/>
        <p:cNvGrpSpPr/>
        <p:nvPr/>
      </p:nvGrpSpPr>
      <p:grpSpPr>
        <a:xfrm>
          <a:off x="0" y="0"/>
          <a:ext cx="0" cy="0"/>
          <a:chOff x="0" y="0"/>
          <a:chExt cx="0" cy="0"/>
        </a:xfrm>
      </p:grpSpPr>
      <p:sp>
        <p:nvSpPr>
          <p:cNvPr id="165" name="Shape 165"/>
          <p:cNvSpPr txBox="1"/>
          <p:nvPr>
            <p:ph type="title"/>
          </p:nvPr>
        </p:nvSpPr>
        <p:spPr>
          <a:xfrm>
            <a:off x="311700" y="445025"/>
            <a:ext cx="8520600" cy="572700"/>
          </a:xfrm>
          <a:prstGeom prst="rect">
            <a:avLst/>
          </a:prstGeom>
        </p:spPr>
        <p:txBody>
          <a:bodyPr anchorCtr="0" anchor="t" bIns="91425" lIns="91425" rIns="91425" tIns="91425">
            <a:noAutofit/>
          </a:bodyPr>
          <a:lstStyle/>
          <a:p>
            <a:pPr lvl="0" algn="ctr">
              <a:spcBef>
                <a:spcPts val="0"/>
              </a:spcBef>
              <a:buNone/>
            </a:pPr>
            <a:r>
              <a:rPr lang="en">
                <a:latin typeface="Bree Serif"/>
                <a:ea typeface="Bree Serif"/>
                <a:cs typeface="Bree Serif"/>
                <a:sym typeface="Bree Serif"/>
              </a:rPr>
              <a:t>The Effect</a:t>
            </a:r>
          </a:p>
        </p:txBody>
      </p:sp>
      <p:pic>
        <p:nvPicPr>
          <p:cNvPr id="166" name="Shape 166"/>
          <p:cNvPicPr preferRelativeResize="0"/>
          <p:nvPr/>
        </p:nvPicPr>
        <p:blipFill>
          <a:blip r:embed="rId3">
            <a:alphaModFix/>
          </a:blip>
          <a:stretch>
            <a:fillRect/>
          </a:stretch>
        </p:blipFill>
        <p:spPr>
          <a:xfrm>
            <a:off x="2741274" y="1433037"/>
            <a:ext cx="4217701" cy="3164874"/>
          </a:xfrm>
          <a:prstGeom prst="rect">
            <a:avLst/>
          </a:prstGeom>
          <a:noFill/>
          <a:ln>
            <a:noFill/>
          </a:ln>
        </p:spPr>
      </p:pic>
      <p:pic>
        <p:nvPicPr>
          <p:cNvPr id="167" name="Shape 167"/>
          <p:cNvPicPr preferRelativeResize="0"/>
          <p:nvPr/>
        </p:nvPicPr>
        <p:blipFill>
          <a:blip r:embed="rId4">
            <a:alphaModFix/>
          </a:blip>
          <a:stretch>
            <a:fillRect/>
          </a:stretch>
        </p:blipFill>
        <p:spPr>
          <a:xfrm>
            <a:off x="207775" y="1434450"/>
            <a:ext cx="2367448" cy="3156623"/>
          </a:xfrm>
          <a:prstGeom prst="rect">
            <a:avLst/>
          </a:prstGeom>
          <a:noFill/>
          <a:ln>
            <a:noFill/>
          </a:ln>
        </p:spPr>
      </p:pic>
      <p:pic>
        <p:nvPicPr>
          <p:cNvPr id="168" name="Shape 168"/>
          <p:cNvPicPr preferRelativeResize="0"/>
          <p:nvPr/>
        </p:nvPicPr>
        <p:blipFill>
          <a:blip r:embed="rId5">
            <a:alphaModFix/>
          </a:blip>
          <a:stretch>
            <a:fillRect/>
          </a:stretch>
        </p:blipFill>
        <p:spPr>
          <a:xfrm>
            <a:off x="7125024" y="1423575"/>
            <a:ext cx="1790874" cy="3183800"/>
          </a:xfrm>
          <a:prstGeom prst="rect">
            <a:avLst/>
          </a:prstGeom>
          <a:noFill/>
          <a:ln>
            <a:noFill/>
          </a:ln>
        </p:spPr>
      </p:pic>
    </p:spTree>
  </p:cSld>
  <p:clrMapOvr>
    <a:masterClrMapping/>
  </p:clrMapOvr>
  <p:transition spd="slow">
    <p:cut/>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2" name="Shape 172"/>
        <p:cNvGrpSpPr/>
        <p:nvPr/>
      </p:nvGrpSpPr>
      <p:grpSpPr>
        <a:xfrm>
          <a:off x="0" y="0"/>
          <a:ext cx="0" cy="0"/>
          <a:chOff x="0" y="0"/>
          <a:chExt cx="0" cy="0"/>
        </a:xfrm>
      </p:grpSpPr>
      <p:pic>
        <p:nvPicPr>
          <p:cNvPr id="173" name="Shape 173"/>
          <p:cNvPicPr preferRelativeResize="0"/>
          <p:nvPr/>
        </p:nvPicPr>
        <p:blipFill rotWithShape="1">
          <a:blip r:embed="rId3">
            <a:alphaModFix/>
          </a:blip>
          <a:srcRect b="1634" l="1199" r="1296" t="1644"/>
          <a:stretch/>
        </p:blipFill>
        <p:spPr>
          <a:xfrm>
            <a:off x="112437" y="110275"/>
            <a:ext cx="8919127" cy="4922950"/>
          </a:xfrm>
          <a:prstGeom prst="rect">
            <a:avLst/>
          </a:prstGeom>
          <a:noFill/>
          <a:ln>
            <a:noFill/>
          </a:ln>
        </p:spPr>
      </p:pic>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8" name="Shape 58"/>
        <p:cNvGrpSpPr/>
        <p:nvPr/>
      </p:nvGrpSpPr>
      <p:grpSpPr>
        <a:xfrm>
          <a:off x="0" y="0"/>
          <a:ext cx="0" cy="0"/>
          <a:chOff x="0" y="0"/>
          <a:chExt cx="0" cy="0"/>
        </a:xfrm>
      </p:grpSpPr>
      <p:sp>
        <p:nvSpPr>
          <p:cNvPr id="59" name="Shape 59"/>
          <p:cNvSpPr txBox="1"/>
          <p:nvPr>
            <p:ph type="title"/>
          </p:nvPr>
        </p:nvSpPr>
        <p:spPr>
          <a:xfrm>
            <a:off x="311700" y="445025"/>
            <a:ext cx="8520600" cy="572700"/>
          </a:xfrm>
          <a:prstGeom prst="rect">
            <a:avLst/>
          </a:prstGeom>
        </p:spPr>
        <p:txBody>
          <a:bodyPr anchorCtr="0" anchor="t" bIns="91425" lIns="91425" rIns="91425" tIns="91425">
            <a:noAutofit/>
          </a:bodyPr>
          <a:lstStyle/>
          <a:p>
            <a:pPr lvl="0" algn="ctr">
              <a:spcBef>
                <a:spcPts val="0"/>
              </a:spcBef>
              <a:buNone/>
            </a:pPr>
            <a:r>
              <a:rPr lang="en">
                <a:solidFill>
                  <a:srgbClr val="FFFFFF"/>
                </a:solidFill>
                <a:latin typeface="Bree Serif"/>
                <a:ea typeface="Bree Serif"/>
                <a:cs typeface="Bree Serif"/>
                <a:sym typeface="Bree Serif"/>
              </a:rPr>
              <a:t>Rotten to the Core Drag Show</a:t>
            </a:r>
          </a:p>
        </p:txBody>
      </p:sp>
      <p:sp>
        <p:nvSpPr>
          <p:cNvPr id="60" name="Shape 60"/>
          <p:cNvSpPr txBox="1"/>
          <p:nvPr>
            <p:ph idx="1" type="body"/>
          </p:nvPr>
        </p:nvSpPr>
        <p:spPr>
          <a:xfrm>
            <a:off x="311700" y="1304875"/>
            <a:ext cx="6357000" cy="3416400"/>
          </a:xfrm>
          <a:prstGeom prst="rect">
            <a:avLst/>
          </a:prstGeom>
          <a:noFill/>
        </p:spPr>
        <p:txBody>
          <a:bodyPr anchorCtr="0" anchor="t" bIns="91425" lIns="91425" rIns="91425" tIns="91425">
            <a:noAutofit/>
          </a:bodyPr>
          <a:lstStyle/>
          <a:p>
            <a:pPr lvl="0" rtl="0">
              <a:lnSpc>
                <a:spcPct val="100000"/>
              </a:lnSpc>
              <a:spcBef>
                <a:spcPts val="0"/>
              </a:spcBef>
              <a:spcAft>
                <a:spcPts val="0"/>
              </a:spcAft>
              <a:buNone/>
            </a:pPr>
            <a:r>
              <a:t/>
            </a:r>
            <a:endParaRPr sz="1400">
              <a:solidFill>
                <a:srgbClr val="FFFFFF"/>
              </a:solidFill>
              <a:latin typeface="Calibri"/>
              <a:ea typeface="Calibri"/>
              <a:cs typeface="Calibri"/>
              <a:sym typeface="Calibri"/>
            </a:endParaRPr>
          </a:p>
          <a:p>
            <a:pPr indent="-317500" lvl="0" marL="457200" rtl="0">
              <a:lnSpc>
                <a:spcPct val="100000"/>
              </a:lnSpc>
              <a:spcBef>
                <a:spcPts val="0"/>
              </a:spcBef>
              <a:spcAft>
                <a:spcPts val="0"/>
              </a:spcAft>
              <a:buClr>
                <a:srgbClr val="FFFFFF"/>
              </a:buClr>
              <a:buSzPct val="100000"/>
              <a:buFont typeface="Calibri"/>
            </a:pPr>
            <a:r>
              <a:rPr lang="en" sz="1400">
                <a:solidFill>
                  <a:srgbClr val="FFFFFF"/>
                </a:solidFill>
                <a:latin typeface="Calibri"/>
                <a:ea typeface="Calibri"/>
                <a:cs typeface="Calibri"/>
                <a:sym typeface="Calibri"/>
              </a:rPr>
              <a:t>One of the nation’s leading industry-based, nonprofit AIDS fundraising organizations.</a:t>
            </a:r>
          </a:p>
          <a:p>
            <a:pPr lvl="0" rtl="0">
              <a:lnSpc>
                <a:spcPct val="100000"/>
              </a:lnSpc>
              <a:spcBef>
                <a:spcPts val="0"/>
              </a:spcBef>
              <a:spcAft>
                <a:spcPts val="0"/>
              </a:spcAft>
              <a:buNone/>
            </a:pPr>
            <a:r>
              <a:t/>
            </a:r>
            <a:endParaRPr sz="1400">
              <a:solidFill>
                <a:srgbClr val="FFFFFF"/>
              </a:solidFill>
              <a:latin typeface="Calibri"/>
              <a:ea typeface="Calibri"/>
              <a:cs typeface="Calibri"/>
              <a:sym typeface="Calibri"/>
            </a:endParaRPr>
          </a:p>
          <a:p>
            <a:pPr indent="-317500" lvl="0" marL="457200" rtl="0">
              <a:lnSpc>
                <a:spcPct val="100000"/>
              </a:lnSpc>
              <a:spcBef>
                <a:spcPts val="0"/>
              </a:spcBef>
              <a:spcAft>
                <a:spcPts val="0"/>
              </a:spcAft>
              <a:buClr>
                <a:srgbClr val="FFFFFF"/>
              </a:buClr>
              <a:buSzPct val="100000"/>
              <a:buFont typeface="Calibri"/>
            </a:pPr>
            <a:r>
              <a:rPr lang="en" sz="1400">
                <a:solidFill>
                  <a:srgbClr val="FFFFFF"/>
                </a:solidFill>
                <a:latin typeface="Calibri"/>
                <a:ea typeface="Calibri"/>
                <a:cs typeface="Calibri"/>
                <a:sym typeface="Calibri"/>
              </a:rPr>
              <a:t>BC/EFA has raised more than $250 million for essential services for people with AIDS and other critical illnesses across the United States. </a:t>
            </a:r>
          </a:p>
          <a:p>
            <a:pPr lvl="0" rtl="0">
              <a:lnSpc>
                <a:spcPct val="100000"/>
              </a:lnSpc>
              <a:spcBef>
                <a:spcPts val="0"/>
              </a:spcBef>
              <a:spcAft>
                <a:spcPts val="0"/>
              </a:spcAft>
              <a:buNone/>
            </a:pPr>
            <a:r>
              <a:t/>
            </a:r>
            <a:endParaRPr sz="1400">
              <a:solidFill>
                <a:srgbClr val="FFFFFF"/>
              </a:solidFill>
              <a:latin typeface="Calibri"/>
              <a:ea typeface="Calibri"/>
              <a:cs typeface="Calibri"/>
              <a:sym typeface="Calibri"/>
            </a:endParaRPr>
          </a:p>
          <a:p>
            <a:pPr indent="-317500" lvl="0" marL="457200" rtl="0">
              <a:lnSpc>
                <a:spcPct val="100000"/>
              </a:lnSpc>
              <a:spcBef>
                <a:spcPts val="0"/>
              </a:spcBef>
              <a:spcAft>
                <a:spcPts val="0"/>
              </a:spcAft>
              <a:buClr>
                <a:srgbClr val="FFFFFF"/>
              </a:buClr>
              <a:buSzPct val="100000"/>
              <a:buFont typeface="Calibri"/>
            </a:pPr>
            <a:r>
              <a:rPr lang="en" sz="1400">
                <a:solidFill>
                  <a:srgbClr val="FFFFFF"/>
                </a:solidFill>
                <a:latin typeface="Calibri"/>
                <a:ea typeface="Calibri"/>
                <a:cs typeface="Calibri"/>
                <a:sym typeface="Calibri"/>
              </a:rPr>
              <a:t>Broadway Cares awards annual grants to more than 450 AIDS and family service organizations nationwide and is the major supporter of the social service programs at The Actors Fund, including the HIV/AIDS Initiative, the Phyllis Newman Women’s Health Initiative, the Al Hirschfeld Free Health Clinic, The Dancers’ Resource and the Stage Managers’ Project.</a:t>
            </a:r>
          </a:p>
        </p:txBody>
      </p:sp>
      <p:pic>
        <p:nvPicPr>
          <p:cNvPr id="61" name="Shape 61"/>
          <p:cNvPicPr preferRelativeResize="0"/>
          <p:nvPr/>
        </p:nvPicPr>
        <p:blipFill rotWithShape="1">
          <a:blip r:embed="rId3">
            <a:alphaModFix/>
          </a:blip>
          <a:srcRect b="0" l="0" r="85318" t="0"/>
          <a:stretch/>
        </p:blipFill>
        <p:spPr>
          <a:xfrm>
            <a:off x="6937050" y="1392225"/>
            <a:ext cx="1618150" cy="3241700"/>
          </a:xfrm>
          <a:prstGeom prst="rect">
            <a:avLst/>
          </a:prstGeom>
          <a:noFill/>
          <a:ln>
            <a:noFill/>
          </a:ln>
        </p:spPr>
      </p:pic>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5" name="Shape 65"/>
        <p:cNvGrpSpPr/>
        <p:nvPr/>
      </p:nvGrpSpPr>
      <p:grpSpPr>
        <a:xfrm>
          <a:off x="0" y="0"/>
          <a:ext cx="0" cy="0"/>
          <a:chOff x="0" y="0"/>
          <a:chExt cx="0" cy="0"/>
        </a:xfrm>
      </p:grpSpPr>
      <p:sp>
        <p:nvSpPr>
          <p:cNvPr id="66" name="Shape 66"/>
          <p:cNvSpPr txBox="1"/>
          <p:nvPr>
            <p:ph type="title"/>
          </p:nvPr>
        </p:nvSpPr>
        <p:spPr>
          <a:xfrm>
            <a:off x="311700" y="445025"/>
            <a:ext cx="8520600" cy="572700"/>
          </a:xfrm>
          <a:prstGeom prst="rect">
            <a:avLst/>
          </a:prstGeom>
        </p:spPr>
        <p:txBody>
          <a:bodyPr anchorCtr="0" anchor="t" bIns="91425" lIns="91425" rIns="91425" tIns="91425">
            <a:noAutofit/>
          </a:bodyPr>
          <a:lstStyle/>
          <a:p>
            <a:pPr lvl="0" rtl="0" algn="ctr">
              <a:spcBef>
                <a:spcPts val="0"/>
              </a:spcBef>
              <a:buNone/>
            </a:pPr>
            <a:r>
              <a:rPr lang="en">
                <a:solidFill>
                  <a:srgbClr val="FFFFFF"/>
                </a:solidFill>
                <a:latin typeface="Bree Serif"/>
                <a:ea typeface="Bree Serif"/>
                <a:cs typeface="Bree Serif"/>
                <a:sym typeface="Bree Serif"/>
              </a:rPr>
              <a:t>Rotten to the Core Drag Show</a:t>
            </a:r>
          </a:p>
          <a:p>
            <a:pPr lvl="0" algn="ctr">
              <a:spcBef>
                <a:spcPts val="0"/>
              </a:spcBef>
              <a:buNone/>
            </a:pPr>
            <a:r>
              <a:t/>
            </a:r>
            <a:endParaRPr/>
          </a:p>
        </p:txBody>
      </p:sp>
      <p:sp>
        <p:nvSpPr>
          <p:cNvPr id="67" name="Shape 67"/>
          <p:cNvSpPr txBox="1"/>
          <p:nvPr>
            <p:ph idx="1" type="body"/>
          </p:nvPr>
        </p:nvSpPr>
        <p:spPr>
          <a:xfrm>
            <a:off x="311700" y="1152475"/>
            <a:ext cx="5232600" cy="3416400"/>
          </a:xfrm>
          <a:prstGeom prst="rect">
            <a:avLst/>
          </a:prstGeom>
        </p:spPr>
        <p:txBody>
          <a:bodyPr anchorCtr="0" anchor="t" bIns="91425" lIns="91425" rIns="91425" tIns="91425">
            <a:noAutofit/>
          </a:bodyPr>
          <a:lstStyle/>
          <a:p>
            <a:pPr lvl="0" rtl="0">
              <a:lnSpc>
                <a:spcPct val="100000"/>
              </a:lnSpc>
              <a:spcBef>
                <a:spcPts val="0"/>
              </a:spcBef>
              <a:spcAft>
                <a:spcPts val="0"/>
              </a:spcAft>
              <a:buNone/>
            </a:pPr>
            <a:r>
              <a:rPr b="1" lang="en" sz="1400">
                <a:solidFill>
                  <a:srgbClr val="FFFFFF"/>
                </a:solidFill>
                <a:latin typeface="Calibri"/>
                <a:ea typeface="Calibri"/>
                <a:cs typeface="Calibri"/>
                <a:sym typeface="Calibri"/>
              </a:rPr>
              <a:t>Drag Show </a:t>
            </a:r>
            <a:r>
              <a:rPr lang="en" sz="1400">
                <a:solidFill>
                  <a:srgbClr val="FFFFFF"/>
                </a:solidFill>
                <a:latin typeface="Calibri"/>
                <a:ea typeface="Calibri"/>
                <a:cs typeface="Calibri"/>
                <a:sym typeface="Calibri"/>
              </a:rPr>
              <a:t>– a production put on by drag queens and accompaniment that provides entertainment to an audience and shows personal expression and creativity.</a:t>
            </a:r>
          </a:p>
          <a:p>
            <a:pPr lvl="0" rtl="0">
              <a:lnSpc>
                <a:spcPct val="100000"/>
              </a:lnSpc>
              <a:spcBef>
                <a:spcPts val="0"/>
              </a:spcBef>
              <a:spcAft>
                <a:spcPts val="0"/>
              </a:spcAft>
              <a:buNone/>
            </a:pPr>
            <a:r>
              <a:t/>
            </a:r>
            <a:endParaRPr sz="1400">
              <a:solidFill>
                <a:srgbClr val="FFFFFF"/>
              </a:solidFill>
              <a:latin typeface="Calibri"/>
              <a:ea typeface="Calibri"/>
              <a:cs typeface="Calibri"/>
              <a:sym typeface="Calibri"/>
            </a:endParaRPr>
          </a:p>
          <a:p>
            <a:pPr lvl="0" rtl="0">
              <a:lnSpc>
                <a:spcPct val="100000"/>
              </a:lnSpc>
              <a:spcBef>
                <a:spcPts val="0"/>
              </a:spcBef>
              <a:spcAft>
                <a:spcPts val="0"/>
              </a:spcAft>
              <a:buNone/>
            </a:pPr>
            <a:r>
              <a:rPr lang="en" sz="1400">
                <a:solidFill>
                  <a:srgbClr val="FFFFFF"/>
                </a:solidFill>
                <a:latin typeface="Calibri"/>
                <a:ea typeface="Calibri"/>
                <a:cs typeface="Calibri"/>
                <a:sym typeface="Calibri"/>
              </a:rPr>
              <a:t>Goals:</a:t>
            </a:r>
          </a:p>
          <a:p>
            <a:pPr lvl="0" rtl="0">
              <a:lnSpc>
                <a:spcPct val="100000"/>
              </a:lnSpc>
              <a:spcBef>
                <a:spcPts val="0"/>
              </a:spcBef>
              <a:spcAft>
                <a:spcPts val="0"/>
              </a:spcAft>
              <a:buNone/>
            </a:pPr>
            <a:r>
              <a:t/>
            </a:r>
            <a:endParaRPr sz="1400">
              <a:solidFill>
                <a:srgbClr val="FFFFFF"/>
              </a:solidFill>
              <a:latin typeface="Calibri"/>
              <a:ea typeface="Calibri"/>
              <a:cs typeface="Calibri"/>
              <a:sym typeface="Calibri"/>
            </a:endParaRPr>
          </a:p>
          <a:p>
            <a:pPr indent="-304800" lvl="0" marL="457200" rtl="0">
              <a:lnSpc>
                <a:spcPct val="100000"/>
              </a:lnSpc>
              <a:spcBef>
                <a:spcPts val="0"/>
              </a:spcBef>
              <a:spcAft>
                <a:spcPts val="1000"/>
              </a:spcAft>
              <a:buClr>
                <a:srgbClr val="FFFFFF"/>
              </a:buClr>
              <a:buSzPct val="100000"/>
              <a:buFont typeface="Calibri"/>
            </a:pPr>
            <a:r>
              <a:rPr lang="en" sz="1200">
                <a:solidFill>
                  <a:srgbClr val="FFFFFF"/>
                </a:solidFill>
                <a:latin typeface="Calibri"/>
                <a:ea typeface="Calibri"/>
                <a:cs typeface="Calibri"/>
                <a:sym typeface="Calibri"/>
              </a:rPr>
              <a:t>To raise funds through promotions and marketing for BC/EFA by donating at least 20% of ticket sales</a:t>
            </a:r>
          </a:p>
          <a:p>
            <a:pPr lvl="0" rtl="0">
              <a:lnSpc>
                <a:spcPct val="100000"/>
              </a:lnSpc>
              <a:spcBef>
                <a:spcPts val="0"/>
              </a:spcBef>
              <a:spcAft>
                <a:spcPts val="1000"/>
              </a:spcAft>
              <a:buNone/>
            </a:pPr>
            <a:r>
              <a:t/>
            </a:r>
            <a:endParaRPr sz="1200">
              <a:solidFill>
                <a:srgbClr val="FFFFFF"/>
              </a:solidFill>
              <a:latin typeface="Calibri"/>
              <a:ea typeface="Calibri"/>
              <a:cs typeface="Calibri"/>
              <a:sym typeface="Calibri"/>
            </a:endParaRPr>
          </a:p>
          <a:p>
            <a:pPr indent="-304800" lvl="0" marL="457200">
              <a:lnSpc>
                <a:spcPct val="100000"/>
              </a:lnSpc>
              <a:spcBef>
                <a:spcPts val="0"/>
              </a:spcBef>
              <a:spcAft>
                <a:spcPts val="0"/>
              </a:spcAft>
              <a:buClr>
                <a:srgbClr val="FFFFFF"/>
              </a:buClr>
              <a:buSzPct val="100000"/>
              <a:buFont typeface="Calibri"/>
            </a:pPr>
            <a:r>
              <a:rPr lang="en" sz="1200">
                <a:solidFill>
                  <a:srgbClr val="FFFFFF"/>
                </a:solidFill>
                <a:latin typeface="Calibri"/>
                <a:ea typeface="Calibri"/>
                <a:cs typeface="Calibri"/>
                <a:sym typeface="Calibri"/>
              </a:rPr>
              <a:t>Increase HIV/AIDS awareness by taking some time in the production to talk about the organization, the cause and the importance of activism and awareness</a:t>
            </a:r>
          </a:p>
        </p:txBody>
      </p:sp>
      <p:pic>
        <p:nvPicPr>
          <p:cNvPr id="68" name="Shape 68"/>
          <p:cNvPicPr preferRelativeResize="0"/>
          <p:nvPr/>
        </p:nvPicPr>
        <p:blipFill>
          <a:blip r:embed="rId3">
            <a:alphaModFix/>
          </a:blip>
          <a:stretch>
            <a:fillRect/>
          </a:stretch>
        </p:blipFill>
        <p:spPr>
          <a:xfrm>
            <a:off x="5608448" y="1224650"/>
            <a:ext cx="3223847" cy="3161797"/>
          </a:xfrm>
          <a:prstGeom prst="rect">
            <a:avLst/>
          </a:prstGeom>
          <a:noFill/>
          <a:ln>
            <a:noFill/>
          </a:ln>
        </p:spPr>
      </p:pic>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2" name="Shape 72"/>
        <p:cNvGrpSpPr/>
        <p:nvPr/>
      </p:nvGrpSpPr>
      <p:grpSpPr>
        <a:xfrm>
          <a:off x="0" y="0"/>
          <a:ext cx="0" cy="0"/>
          <a:chOff x="0" y="0"/>
          <a:chExt cx="0" cy="0"/>
        </a:xfrm>
      </p:grpSpPr>
      <p:sp>
        <p:nvSpPr>
          <p:cNvPr id="73" name="Shape 73"/>
          <p:cNvSpPr txBox="1"/>
          <p:nvPr>
            <p:ph type="title"/>
          </p:nvPr>
        </p:nvSpPr>
        <p:spPr>
          <a:xfrm>
            <a:off x="311700" y="445025"/>
            <a:ext cx="8520600" cy="572700"/>
          </a:xfrm>
          <a:prstGeom prst="rect">
            <a:avLst/>
          </a:prstGeom>
        </p:spPr>
        <p:txBody>
          <a:bodyPr anchorCtr="0" anchor="t" bIns="91425" lIns="91425" rIns="91425" tIns="91425">
            <a:noAutofit/>
          </a:bodyPr>
          <a:lstStyle/>
          <a:p>
            <a:pPr lvl="0" algn="ctr">
              <a:spcBef>
                <a:spcPts val="0"/>
              </a:spcBef>
              <a:buNone/>
            </a:pPr>
            <a:r>
              <a:rPr lang="en">
                <a:latin typeface="Bree Serif"/>
                <a:ea typeface="Bree Serif"/>
                <a:cs typeface="Bree Serif"/>
                <a:sym typeface="Bree Serif"/>
              </a:rPr>
              <a:t>Proposal &amp; Pre-Planning</a:t>
            </a:r>
          </a:p>
        </p:txBody>
      </p:sp>
      <p:sp>
        <p:nvSpPr>
          <p:cNvPr id="74" name="Shape 74"/>
          <p:cNvSpPr txBox="1"/>
          <p:nvPr>
            <p:ph idx="1" type="body"/>
          </p:nvPr>
        </p:nvSpPr>
        <p:spPr>
          <a:xfrm>
            <a:off x="311700" y="1152475"/>
            <a:ext cx="8520600" cy="3416400"/>
          </a:xfrm>
          <a:prstGeom prst="rect">
            <a:avLst/>
          </a:prstGeom>
        </p:spPr>
        <p:txBody>
          <a:bodyPr anchorCtr="0" anchor="t" bIns="91425" lIns="91425" rIns="91425" tIns="91425">
            <a:noAutofit/>
          </a:bodyPr>
          <a:lstStyle/>
          <a:p>
            <a:pPr indent="-330200" lvl="0" marL="457200" rtl="0">
              <a:spcBef>
                <a:spcPts val="0"/>
              </a:spcBef>
              <a:buClr>
                <a:srgbClr val="FFFFFF"/>
              </a:buClr>
              <a:buSzPct val="100000"/>
            </a:pPr>
            <a:r>
              <a:rPr lang="en" sz="1600">
                <a:solidFill>
                  <a:srgbClr val="FFFFFF"/>
                </a:solidFill>
              </a:rPr>
              <a:t>Project Approval</a:t>
            </a:r>
          </a:p>
          <a:p>
            <a:pPr indent="-330200" lvl="0" marL="457200" rtl="0">
              <a:spcBef>
                <a:spcPts val="0"/>
              </a:spcBef>
              <a:buClr>
                <a:srgbClr val="FFFFFF"/>
              </a:buClr>
              <a:buSzPct val="100000"/>
            </a:pPr>
            <a:r>
              <a:rPr lang="en" sz="1600">
                <a:solidFill>
                  <a:srgbClr val="FFFFFF"/>
                </a:solidFill>
              </a:rPr>
              <a:t>Obtain Venue</a:t>
            </a:r>
          </a:p>
          <a:p>
            <a:pPr indent="-330200" lvl="0" marL="457200" rtl="0">
              <a:spcBef>
                <a:spcPts val="0"/>
              </a:spcBef>
              <a:buClr>
                <a:srgbClr val="FFFFFF"/>
              </a:buClr>
              <a:buSzPct val="100000"/>
            </a:pPr>
            <a:r>
              <a:rPr lang="en" sz="1600">
                <a:solidFill>
                  <a:srgbClr val="FFFFFF"/>
                </a:solidFill>
              </a:rPr>
              <a:t>Establishing Theme</a:t>
            </a:r>
          </a:p>
          <a:p>
            <a:pPr indent="-330200" lvl="0" marL="457200" rtl="0">
              <a:spcBef>
                <a:spcPts val="0"/>
              </a:spcBef>
              <a:buClr>
                <a:srgbClr val="FFFFFF"/>
              </a:buClr>
              <a:buSzPct val="100000"/>
            </a:pPr>
            <a:r>
              <a:rPr lang="en" sz="1600">
                <a:solidFill>
                  <a:srgbClr val="FFFFFF"/>
                </a:solidFill>
              </a:rPr>
              <a:t>Support &amp; Crew</a:t>
            </a:r>
          </a:p>
          <a:p>
            <a:pPr indent="-330200" lvl="0" marL="457200" rtl="0">
              <a:spcBef>
                <a:spcPts val="0"/>
              </a:spcBef>
              <a:buClr>
                <a:srgbClr val="FFFFFF"/>
              </a:buClr>
              <a:buSzPct val="100000"/>
            </a:pPr>
            <a:r>
              <a:rPr lang="en" sz="1600">
                <a:solidFill>
                  <a:srgbClr val="FFFFFF"/>
                </a:solidFill>
              </a:rPr>
              <a:t>Gaining Interest</a:t>
            </a:r>
          </a:p>
          <a:p>
            <a:pPr indent="-330200" lvl="0" marL="457200" rtl="0">
              <a:spcBef>
                <a:spcPts val="0"/>
              </a:spcBef>
              <a:buClr>
                <a:srgbClr val="FFFFFF"/>
              </a:buClr>
              <a:buSzPct val="100000"/>
            </a:pPr>
            <a:r>
              <a:rPr lang="en" sz="1600">
                <a:solidFill>
                  <a:srgbClr val="FFFFFF"/>
                </a:solidFill>
              </a:rPr>
              <a:t>Recruiting Performers</a:t>
            </a:r>
          </a:p>
          <a:p>
            <a:pPr indent="-330200" lvl="0" marL="457200" rtl="0">
              <a:spcBef>
                <a:spcPts val="0"/>
              </a:spcBef>
              <a:buClr>
                <a:srgbClr val="FFFFFF"/>
              </a:buClr>
              <a:buSzPct val="100000"/>
            </a:pPr>
            <a:r>
              <a:rPr lang="en" sz="1600">
                <a:solidFill>
                  <a:srgbClr val="FFFFFF"/>
                </a:solidFill>
              </a:rPr>
              <a:t>Auditions for Dancers</a:t>
            </a:r>
          </a:p>
          <a:p>
            <a:pPr indent="-330200" lvl="0" marL="457200" rtl="0">
              <a:spcBef>
                <a:spcPts val="0"/>
              </a:spcBef>
              <a:buClr>
                <a:srgbClr val="FFFFFF"/>
              </a:buClr>
              <a:buSzPct val="100000"/>
            </a:pPr>
            <a:r>
              <a:rPr lang="en" sz="1600">
                <a:solidFill>
                  <a:srgbClr val="FFFFFF"/>
                </a:solidFill>
              </a:rPr>
              <a:t>Rehearsals</a:t>
            </a:r>
          </a:p>
          <a:p>
            <a:pPr indent="-330200" lvl="0" marL="457200" rtl="0">
              <a:spcBef>
                <a:spcPts val="0"/>
              </a:spcBef>
              <a:buClr>
                <a:srgbClr val="FFFFFF"/>
              </a:buClr>
              <a:buSzPct val="100000"/>
            </a:pPr>
            <a:r>
              <a:rPr lang="en" sz="1600">
                <a:solidFill>
                  <a:srgbClr val="FFFFFF"/>
                </a:solidFill>
              </a:rPr>
              <a:t>Security</a:t>
            </a:r>
          </a:p>
          <a:p>
            <a:pPr indent="-330200" lvl="0" marL="457200" rtl="0">
              <a:spcBef>
                <a:spcPts val="0"/>
              </a:spcBef>
              <a:buClr>
                <a:srgbClr val="FFFFFF"/>
              </a:buClr>
              <a:buSzPct val="100000"/>
            </a:pPr>
            <a:r>
              <a:rPr lang="en" sz="1600">
                <a:solidFill>
                  <a:srgbClr val="FFFFFF"/>
                </a:solidFill>
              </a:rPr>
              <a:t>Technical Needs</a:t>
            </a:r>
          </a:p>
        </p:txBody>
      </p:sp>
      <p:pic>
        <p:nvPicPr>
          <p:cNvPr id="75" name="Shape 75"/>
          <p:cNvPicPr preferRelativeResize="0"/>
          <p:nvPr/>
        </p:nvPicPr>
        <p:blipFill>
          <a:blip r:embed="rId3">
            <a:alphaModFix/>
          </a:blip>
          <a:stretch>
            <a:fillRect/>
          </a:stretch>
        </p:blipFill>
        <p:spPr>
          <a:xfrm>
            <a:off x="3573750" y="1515824"/>
            <a:ext cx="4889999" cy="2277849"/>
          </a:xfrm>
          <a:prstGeom prst="rect">
            <a:avLst/>
          </a:prstGeom>
          <a:noFill/>
          <a:ln>
            <a:noFill/>
          </a:ln>
        </p:spPr>
      </p:pic>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9" name="Shape 79"/>
        <p:cNvGrpSpPr/>
        <p:nvPr/>
      </p:nvGrpSpPr>
      <p:grpSpPr>
        <a:xfrm>
          <a:off x="0" y="0"/>
          <a:ext cx="0" cy="0"/>
          <a:chOff x="0" y="0"/>
          <a:chExt cx="0" cy="0"/>
        </a:xfrm>
      </p:grpSpPr>
      <p:sp>
        <p:nvSpPr>
          <p:cNvPr id="80" name="Shape 80"/>
          <p:cNvSpPr txBox="1"/>
          <p:nvPr>
            <p:ph type="title"/>
          </p:nvPr>
        </p:nvSpPr>
        <p:spPr>
          <a:xfrm>
            <a:off x="311700" y="445025"/>
            <a:ext cx="8520600" cy="572700"/>
          </a:xfrm>
          <a:prstGeom prst="rect">
            <a:avLst/>
          </a:prstGeom>
        </p:spPr>
        <p:txBody>
          <a:bodyPr anchorCtr="0" anchor="t" bIns="91425" lIns="91425" rIns="91425" tIns="91425">
            <a:noAutofit/>
          </a:bodyPr>
          <a:lstStyle/>
          <a:p>
            <a:pPr lvl="0" algn="ctr">
              <a:spcBef>
                <a:spcPts val="0"/>
              </a:spcBef>
              <a:buNone/>
            </a:pPr>
            <a:r>
              <a:rPr lang="en">
                <a:latin typeface="Bree Serif"/>
                <a:ea typeface="Bree Serif"/>
                <a:cs typeface="Bree Serif"/>
                <a:sym typeface="Bree Serif"/>
              </a:rPr>
              <a:t>Marketing &amp; Promotions</a:t>
            </a:r>
          </a:p>
        </p:txBody>
      </p:sp>
      <p:sp>
        <p:nvSpPr>
          <p:cNvPr id="81" name="Shape 81"/>
          <p:cNvSpPr txBox="1"/>
          <p:nvPr>
            <p:ph idx="1" type="body"/>
          </p:nvPr>
        </p:nvSpPr>
        <p:spPr>
          <a:xfrm>
            <a:off x="311700" y="1152475"/>
            <a:ext cx="8520600" cy="3416400"/>
          </a:xfrm>
          <a:prstGeom prst="rect">
            <a:avLst/>
          </a:prstGeom>
        </p:spPr>
        <p:txBody>
          <a:bodyPr anchorCtr="0" anchor="t" bIns="91425" lIns="91425" rIns="91425" tIns="91425">
            <a:noAutofit/>
          </a:bodyPr>
          <a:lstStyle/>
          <a:p>
            <a:pPr lvl="0">
              <a:spcBef>
                <a:spcPts val="0"/>
              </a:spcBef>
              <a:buNone/>
            </a:pPr>
            <a:r>
              <a:t/>
            </a:r>
            <a:endParaRPr/>
          </a:p>
        </p:txBody>
      </p:sp>
      <p:pic>
        <p:nvPicPr>
          <p:cNvPr id="82" name="Shape 82"/>
          <p:cNvPicPr preferRelativeResize="0"/>
          <p:nvPr/>
        </p:nvPicPr>
        <p:blipFill>
          <a:blip r:embed="rId3">
            <a:alphaModFix/>
          </a:blip>
          <a:stretch>
            <a:fillRect/>
          </a:stretch>
        </p:blipFill>
        <p:spPr>
          <a:xfrm>
            <a:off x="311700" y="1176550"/>
            <a:ext cx="2180799" cy="3368248"/>
          </a:xfrm>
          <a:prstGeom prst="rect">
            <a:avLst/>
          </a:prstGeom>
          <a:noFill/>
          <a:ln>
            <a:noFill/>
          </a:ln>
        </p:spPr>
      </p:pic>
      <p:pic>
        <p:nvPicPr>
          <p:cNvPr id="83" name="Shape 83"/>
          <p:cNvPicPr preferRelativeResize="0"/>
          <p:nvPr/>
        </p:nvPicPr>
        <p:blipFill>
          <a:blip r:embed="rId4">
            <a:alphaModFix/>
          </a:blip>
          <a:stretch>
            <a:fillRect/>
          </a:stretch>
        </p:blipFill>
        <p:spPr>
          <a:xfrm>
            <a:off x="3481600" y="1176550"/>
            <a:ext cx="2180799" cy="3368248"/>
          </a:xfrm>
          <a:prstGeom prst="rect">
            <a:avLst/>
          </a:prstGeom>
          <a:noFill/>
          <a:ln>
            <a:noFill/>
          </a:ln>
        </p:spPr>
      </p:pic>
      <p:pic>
        <p:nvPicPr>
          <p:cNvPr id="84" name="Shape 84"/>
          <p:cNvPicPr preferRelativeResize="0"/>
          <p:nvPr/>
        </p:nvPicPr>
        <p:blipFill>
          <a:blip r:embed="rId5">
            <a:alphaModFix/>
          </a:blip>
          <a:stretch>
            <a:fillRect/>
          </a:stretch>
        </p:blipFill>
        <p:spPr>
          <a:xfrm>
            <a:off x="6651500" y="1176550"/>
            <a:ext cx="2180799" cy="3368248"/>
          </a:xfrm>
          <a:prstGeom prst="rect">
            <a:avLst/>
          </a:prstGeom>
          <a:noFill/>
          <a:ln>
            <a:noFill/>
          </a:ln>
        </p:spPr>
      </p:pic>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8" name="Shape 88"/>
        <p:cNvGrpSpPr/>
        <p:nvPr/>
      </p:nvGrpSpPr>
      <p:grpSpPr>
        <a:xfrm>
          <a:off x="0" y="0"/>
          <a:ext cx="0" cy="0"/>
          <a:chOff x="0" y="0"/>
          <a:chExt cx="0" cy="0"/>
        </a:xfrm>
      </p:grpSpPr>
      <p:sp>
        <p:nvSpPr>
          <p:cNvPr id="89" name="Shape 89"/>
          <p:cNvSpPr txBox="1"/>
          <p:nvPr>
            <p:ph type="title"/>
          </p:nvPr>
        </p:nvSpPr>
        <p:spPr>
          <a:xfrm>
            <a:off x="700300" y="309950"/>
            <a:ext cx="8520600" cy="572700"/>
          </a:xfrm>
          <a:prstGeom prst="rect">
            <a:avLst/>
          </a:prstGeom>
        </p:spPr>
        <p:txBody>
          <a:bodyPr anchorCtr="0" anchor="t" bIns="91425" lIns="91425" rIns="91425" tIns="91425">
            <a:noAutofit/>
          </a:bodyPr>
          <a:lstStyle/>
          <a:p>
            <a:pPr lvl="0" algn="ctr">
              <a:spcBef>
                <a:spcPts val="0"/>
              </a:spcBef>
              <a:buNone/>
            </a:pPr>
            <a:r>
              <a:rPr lang="en">
                <a:latin typeface="Bree Serif"/>
                <a:ea typeface="Bree Serif"/>
                <a:cs typeface="Bree Serif"/>
                <a:sym typeface="Bree Serif"/>
              </a:rPr>
              <a:t>Marketing &amp; Promotions</a:t>
            </a:r>
          </a:p>
        </p:txBody>
      </p:sp>
      <p:pic>
        <p:nvPicPr>
          <p:cNvPr id="90" name="Shape 90"/>
          <p:cNvPicPr preferRelativeResize="0"/>
          <p:nvPr/>
        </p:nvPicPr>
        <p:blipFill>
          <a:blip r:embed="rId3">
            <a:alphaModFix/>
          </a:blip>
          <a:stretch>
            <a:fillRect/>
          </a:stretch>
        </p:blipFill>
        <p:spPr>
          <a:xfrm>
            <a:off x="0" y="1816674"/>
            <a:ext cx="1870374" cy="3326825"/>
          </a:xfrm>
          <a:prstGeom prst="rect">
            <a:avLst/>
          </a:prstGeom>
          <a:noFill/>
          <a:ln>
            <a:noFill/>
          </a:ln>
        </p:spPr>
      </p:pic>
      <p:pic>
        <p:nvPicPr>
          <p:cNvPr id="91" name="Shape 91"/>
          <p:cNvPicPr preferRelativeResize="0"/>
          <p:nvPr/>
        </p:nvPicPr>
        <p:blipFill>
          <a:blip r:embed="rId4">
            <a:alphaModFix/>
          </a:blip>
          <a:stretch>
            <a:fillRect/>
          </a:stretch>
        </p:blipFill>
        <p:spPr>
          <a:xfrm>
            <a:off x="0" y="0"/>
            <a:ext cx="1589825" cy="2827799"/>
          </a:xfrm>
          <a:prstGeom prst="rect">
            <a:avLst/>
          </a:prstGeom>
          <a:noFill/>
          <a:ln>
            <a:noFill/>
          </a:ln>
        </p:spPr>
      </p:pic>
      <p:pic>
        <p:nvPicPr>
          <p:cNvPr id="92" name="Shape 92"/>
          <p:cNvPicPr preferRelativeResize="0"/>
          <p:nvPr/>
        </p:nvPicPr>
        <p:blipFill>
          <a:blip r:embed="rId5">
            <a:alphaModFix/>
          </a:blip>
          <a:stretch>
            <a:fillRect/>
          </a:stretch>
        </p:blipFill>
        <p:spPr>
          <a:xfrm>
            <a:off x="1851550" y="1136849"/>
            <a:ext cx="2235474" cy="3976200"/>
          </a:xfrm>
          <a:prstGeom prst="rect">
            <a:avLst/>
          </a:prstGeom>
          <a:noFill/>
          <a:ln>
            <a:noFill/>
          </a:ln>
        </p:spPr>
      </p:pic>
      <p:pic>
        <p:nvPicPr>
          <p:cNvPr id="93" name="Shape 93"/>
          <p:cNvPicPr preferRelativeResize="0"/>
          <p:nvPr/>
        </p:nvPicPr>
        <p:blipFill>
          <a:blip r:embed="rId6">
            <a:alphaModFix/>
          </a:blip>
          <a:stretch>
            <a:fillRect/>
          </a:stretch>
        </p:blipFill>
        <p:spPr>
          <a:xfrm>
            <a:off x="776500" y="344799"/>
            <a:ext cx="1883799" cy="3350674"/>
          </a:xfrm>
          <a:prstGeom prst="rect">
            <a:avLst/>
          </a:prstGeom>
          <a:noFill/>
          <a:ln>
            <a:noFill/>
          </a:ln>
        </p:spPr>
      </p:pic>
      <p:pic>
        <p:nvPicPr>
          <p:cNvPr id="94" name="Shape 94"/>
          <p:cNvPicPr preferRelativeResize="0"/>
          <p:nvPr/>
        </p:nvPicPr>
        <p:blipFill>
          <a:blip r:embed="rId7">
            <a:alphaModFix/>
          </a:blip>
          <a:stretch>
            <a:fillRect/>
          </a:stretch>
        </p:blipFill>
        <p:spPr>
          <a:xfrm>
            <a:off x="7360420" y="275"/>
            <a:ext cx="1783575" cy="3172398"/>
          </a:xfrm>
          <a:prstGeom prst="rect">
            <a:avLst/>
          </a:prstGeom>
          <a:noFill/>
          <a:ln>
            <a:noFill/>
          </a:ln>
        </p:spPr>
      </p:pic>
      <p:pic>
        <p:nvPicPr>
          <p:cNvPr id="95" name="Shape 95"/>
          <p:cNvPicPr preferRelativeResize="0"/>
          <p:nvPr/>
        </p:nvPicPr>
        <p:blipFill>
          <a:blip r:embed="rId8">
            <a:alphaModFix/>
          </a:blip>
          <a:stretch>
            <a:fillRect/>
          </a:stretch>
        </p:blipFill>
        <p:spPr>
          <a:xfrm>
            <a:off x="6187720" y="1035037"/>
            <a:ext cx="1727925" cy="3073425"/>
          </a:xfrm>
          <a:prstGeom prst="rect">
            <a:avLst/>
          </a:prstGeom>
          <a:noFill/>
          <a:ln>
            <a:noFill/>
          </a:ln>
        </p:spPr>
      </p:pic>
      <p:pic>
        <p:nvPicPr>
          <p:cNvPr id="96" name="Shape 96"/>
          <p:cNvPicPr preferRelativeResize="0"/>
          <p:nvPr/>
        </p:nvPicPr>
        <p:blipFill>
          <a:blip r:embed="rId9">
            <a:alphaModFix/>
          </a:blip>
          <a:stretch>
            <a:fillRect/>
          </a:stretch>
        </p:blipFill>
        <p:spPr>
          <a:xfrm>
            <a:off x="7635530" y="2460425"/>
            <a:ext cx="1508475" cy="2683074"/>
          </a:xfrm>
          <a:prstGeom prst="rect">
            <a:avLst/>
          </a:prstGeom>
          <a:noFill/>
          <a:ln>
            <a:noFill/>
          </a:ln>
        </p:spPr>
      </p:pic>
      <p:pic>
        <p:nvPicPr>
          <p:cNvPr id="97" name="Shape 97"/>
          <p:cNvPicPr preferRelativeResize="0"/>
          <p:nvPr/>
        </p:nvPicPr>
        <p:blipFill>
          <a:blip r:embed="rId10">
            <a:alphaModFix/>
          </a:blip>
          <a:stretch>
            <a:fillRect/>
          </a:stretch>
        </p:blipFill>
        <p:spPr>
          <a:xfrm>
            <a:off x="5706099" y="2163275"/>
            <a:ext cx="1669974" cy="2970324"/>
          </a:xfrm>
          <a:prstGeom prst="rect">
            <a:avLst/>
          </a:prstGeom>
          <a:noFill/>
          <a:ln>
            <a:noFill/>
          </a:ln>
        </p:spPr>
      </p:pic>
      <p:pic>
        <p:nvPicPr>
          <p:cNvPr id="98" name="Shape 98"/>
          <p:cNvPicPr preferRelativeResize="0"/>
          <p:nvPr/>
        </p:nvPicPr>
        <p:blipFill>
          <a:blip r:embed="rId11">
            <a:alphaModFix/>
          </a:blip>
          <a:stretch>
            <a:fillRect/>
          </a:stretch>
        </p:blipFill>
        <p:spPr>
          <a:xfrm>
            <a:off x="4315620" y="1035050"/>
            <a:ext cx="1816974" cy="3231825"/>
          </a:xfrm>
          <a:prstGeom prst="rect">
            <a:avLst/>
          </a:prstGeom>
          <a:noFill/>
          <a:ln>
            <a:noFill/>
          </a:ln>
        </p:spPr>
      </p:pic>
      <p:pic>
        <p:nvPicPr>
          <p:cNvPr id="99" name="Shape 99"/>
          <p:cNvPicPr preferRelativeResize="0"/>
          <p:nvPr/>
        </p:nvPicPr>
        <p:blipFill>
          <a:blip r:embed="rId12">
            <a:alphaModFix/>
          </a:blip>
          <a:stretch>
            <a:fillRect/>
          </a:stretch>
        </p:blipFill>
        <p:spPr>
          <a:xfrm>
            <a:off x="2643319" y="2163275"/>
            <a:ext cx="1596099" cy="2838948"/>
          </a:xfrm>
          <a:prstGeom prst="rect">
            <a:avLst/>
          </a:prstGeom>
          <a:noFill/>
          <a:ln>
            <a:noFill/>
          </a:ln>
        </p:spPr>
      </p:pic>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3" name="Shape 103"/>
        <p:cNvGrpSpPr/>
        <p:nvPr/>
      </p:nvGrpSpPr>
      <p:grpSpPr>
        <a:xfrm>
          <a:off x="0" y="0"/>
          <a:ext cx="0" cy="0"/>
          <a:chOff x="0" y="0"/>
          <a:chExt cx="0" cy="0"/>
        </a:xfrm>
      </p:grpSpPr>
      <p:sp>
        <p:nvSpPr>
          <p:cNvPr id="104" name="Shape 104"/>
          <p:cNvSpPr txBox="1"/>
          <p:nvPr>
            <p:ph type="title"/>
          </p:nvPr>
        </p:nvSpPr>
        <p:spPr>
          <a:xfrm>
            <a:off x="311700" y="445025"/>
            <a:ext cx="8520600" cy="572700"/>
          </a:xfrm>
          <a:prstGeom prst="rect">
            <a:avLst/>
          </a:prstGeom>
        </p:spPr>
        <p:txBody>
          <a:bodyPr anchorCtr="0" anchor="t" bIns="91425" lIns="91425" rIns="91425" tIns="91425">
            <a:noAutofit/>
          </a:bodyPr>
          <a:lstStyle/>
          <a:p>
            <a:pPr lvl="0" algn="ctr">
              <a:spcBef>
                <a:spcPts val="0"/>
              </a:spcBef>
              <a:buNone/>
            </a:pPr>
            <a:r>
              <a:rPr lang="en">
                <a:latin typeface="Bree Serif"/>
                <a:ea typeface="Bree Serif"/>
                <a:cs typeface="Bree Serif"/>
                <a:sym typeface="Bree Serif"/>
              </a:rPr>
              <a:t>Logistical Results</a:t>
            </a:r>
          </a:p>
        </p:txBody>
      </p:sp>
      <p:sp>
        <p:nvSpPr>
          <p:cNvPr id="105" name="Shape 105"/>
          <p:cNvSpPr txBox="1"/>
          <p:nvPr>
            <p:ph idx="1" type="body"/>
          </p:nvPr>
        </p:nvSpPr>
        <p:spPr>
          <a:xfrm>
            <a:off x="311700" y="1152475"/>
            <a:ext cx="8520600" cy="3416400"/>
          </a:xfrm>
          <a:prstGeom prst="rect">
            <a:avLst/>
          </a:prstGeom>
        </p:spPr>
        <p:txBody>
          <a:bodyPr anchorCtr="0" anchor="t" bIns="91425" lIns="91425" rIns="91425" tIns="91425">
            <a:noAutofit/>
          </a:bodyPr>
          <a:lstStyle/>
          <a:p>
            <a:pPr indent="0" lvl="0" marL="0">
              <a:spcBef>
                <a:spcPts val="0"/>
              </a:spcBef>
              <a:buNone/>
            </a:pPr>
            <a:r>
              <a:rPr lang="en"/>
              <a:t>Online</a:t>
            </a:r>
          </a:p>
          <a:p>
            <a:pPr indent="0" lvl="0" marL="0">
              <a:spcBef>
                <a:spcPts val="0"/>
              </a:spcBef>
              <a:buNone/>
            </a:pPr>
            <a:r>
              <a:rPr lang="en"/>
              <a:t>Sales</a:t>
            </a:r>
          </a:p>
        </p:txBody>
      </p:sp>
      <p:pic>
        <p:nvPicPr>
          <p:cNvPr id="106" name="Shape 106"/>
          <p:cNvPicPr preferRelativeResize="0"/>
          <p:nvPr/>
        </p:nvPicPr>
        <p:blipFill>
          <a:blip r:embed="rId3">
            <a:alphaModFix/>
          </a:blip>
          <a:stretch>
            <a:fillRect/>
          </a:stretch>
        </p:blipFill>
        <p:spPr>
          <a:xfrm>
            <a:off x="1510362" y="1219274"/>
            <a:ext cx="6123275" cy="3523624"/>
          </a:xfrm>
          <a:prstGeom prst="rect">
            <a:avLst/>
          </a:prstGeom>
          <a:noFill/>
          <a:ln>
            <a:noFill/>
          </a:ln>
        </p:spPr>
      </p:pic>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0" name="Shape 110"/>
        <p:cNvGrpSpPr/>
        <p:nvPr/>
      </p:nvGrpSpPr>
      <p:grpSpPr>
        <a:xfrm>
          <a:off x="0" y="0"/>
          <a:ext cx="0" cy="0"/>
          <a:chOff x="0" y="0"/>
          <a:chExt cx="0" cy="0"/>
        </a:xfrm>
      </p:grpSpPr>
      <p:sp>
        <p:nvSpPr>
          <p:cNvPr id="111" name="Shape 111"/>
          <p:cNvSpPr txBox="1"/>
          <p:nvPr>
            <p:ph type="title"/>
          </p:nvPr>
        </p:nvSpPr>
        <p:spPr>
          <a:xfrm>
            <a:off x="311700" y="216425"/>
            <a:ext cx="8520600" cy="572700"/>
          </a:xfrm>
          <a:prstGeom prst="rect">
            <a:avLst/>
          </a:prstGeom>
        </p:spPr>
        <p:txBody>
          <a:bodyPr anchorCtr="0" anchor="t" bIns="91425" lIns="91425" rIns="91425" tIns="91425">
            <a:noAutofit/>
          </a:bodyPr>
          <a:lstStyle/>
          <a:p>
            <a:pPr lvl="0" rtl="0" algn="ctr">
              <a:spcBef>
                <a:spcPts val="0"/>
              </a:spcBef>
              <a:buNone/>
            </a:pPr>
            <a:r>
              <a:rPr lang="en">
                <a:latin typeface="Bree Serif"/>
                <a:ea typeface="Bree Serif"/>
                <a:cs typeface="Bree Serif"/>
                <a:sym typeface="Bree Serif"/>
              </a:rPr>
              <a:t>Logistical Results</a:t>
            </a:r>
          </a:p>
        </p:txBody>
      </p:sp>
      <p:graphicFrame>
        <p:nvGraphicFramePr>
          <p:cNvPr id="112" name="Shape 112"/>
          <p:cNvGraphicFramePr/>
          <p:nvPr/>
        </p:nvGraphicFramePr>
        <p:xfrm>
          <a:off x="760125" y="1239662"/>
          <a:ext cx="3000000" cy="3000000"/>
        </p:xfrm>
        <a:graphic>
          <a:graphicData uri="http://schemas.openxmlformats.org/drawingml/2006/table">
            <a:tbl>
              <a:tblPr>
                <a:noFill/>
                <a:tableStyleId>{D665E4BA-DB26-4FFE-BBF6-E035270EFA56}</a:tableStyleId>
              </a:tblPr>
              <a:tblGrid>
                <a:gridCol w="2040250"/>
                <a:gridCol w="1118500"/>
              </a:tblGrid>
              <a:tr h="396200">
                <a:tc>
                  <a:txBody>
                    <a:bodyPr>
                      <a:noAutofit/>
                    </a:bodyPr>
                    <a:lstStyle/>
                    <a:p>
                      <a:pPr lvl="0">
                        <a:spcBef>
                          <a:spcPts val="0"/>
                        </a:spcBef>
                        <a:buNone/>
                      </a:pPr>
                      <a:r>
                        <a:rPr lang="en">
                          <a:solidFill>
                            <a:srgbClr val="FFFFFF"/>
                          </a:solidFill>
                        </a:rPr>
                        <a:t>Online Ticket Sales</a:t>
                      </a:r>
                    </a:p>
                  </a:txBody>
                  <a:tcPr marT="91425" marB="91425" marR="91425" marL="91425">
                    <a:solidFill>
                      <a:srgbClr val="000000"/>
                    </a:solidFill>
                  </a:tcPr>
                </a:tc>
                <a:tc>
                  <a:txBody>
                    <a:bodyPr>
                      <a:noAutofit/>
                    </a:bodyPr>
                    <a:lstStyle/>
                    <a:p>
                      <a:pPr lvl="0">
                        <a:spcBef>
                          <a:spcPts val="0"/>
                        </a:spcBef>
                        <a:buNone/>
                      </a:pPr>
                      <a:r>
                        <a:rPr lang="en">
                          <a:solidFill>
                            <a:srgbClr val="FFFFFF"/>
                          </a:solidFill>
                        </a:rPr>
                        <a:t>$650</a:t>
                      </a:r>
                    </a:p>
                  </a:txBody>
                  <a:tcPr marT="91425" marB="91425" marR="91425" marL="91425">
                    <a:solidFill>
                      <a:srgbClr val="000000"/>
                    </a:solidFill>
                  </a:tcPr>
                </a:tc>
              </a:tr>
              <a:tr h="381000">
                <a:tc>
                  <a:txBody>
                    <a:bodyPr>
                      <a:noAutofit/>
                    </a:bodyPr>
                    <a:lstStyle/>
                    <a:p>
                      <a:pPr lvl="0">
                        <a:spcBef>
                          <a:spcPts val="0"/>
                        </a:spcBef>
                        <a:buNone/>
                      </a:pPr>
                      <a:r>
                        <a:rPr lang="en">
                          <a:solidFill>
                            <a:srgbClr val="FFFFFF"/>
                          </a:solidFill>
                        </a:rPr>
                        <a:t>In-Person Ticket Sales</a:t>
                      </a:r>
                    </a:p>
                  </a:txBody>
                  <a:tcPr marT="91425" marB="91425" marR="91425" marL="91425">
                    <a:solidFill>
                      <a:srgbClr val="000000"/>
                    </a:solidFill>
                  </a:tcPr>
                </a:tc>
                <a:tc>
                  <a:txBody>
                    <a:bodyPr>
                      <a:noAutofit/>
                    </a:bodyPr>
                    <a:lstStyle/>
                    <a:p>
                      <a:pPr lvl="0">
                        <a:spcBef>
                          <a:spcPts val="0"/>
                        </a:spcBef>
                        <a:buNone/>
                      </a:pPr>
                      <a:r>
                        <a:rPr lang="en">
                          <a:solidFill>
                            <a:srgbClr val="FFFFFF"/>
                          </a:solidFill>
                        </a:rPr>
                        <a:t>$956</a:t>
                      </a:r>
                    </a:p>
                  </a:txBody>
                  <a:tcPr marT="91425" marB="91425" marR="91425" marL="91425">
                    <a:solidFill>
                      <a:srgbClr val="000000"/>
                    </a:solidFill>
                  </a:tcPr>
                </a:tc>
              </a:tr>
              <a:tr h="396200">
                <a:tc>
                  <a:txBody>
                    <a:bodyPr>
                      <a:noAutofit/>
                    </a:bodyPr>
                    <a:lstStyle/>
                    <a:p>
                      <a:pPr lvl="0">
                        <a:spcBef>
                          <a:spcPts val="0"/>
                        </a:spcBef>
                        <a:buNone/>
                      </a:pPr>
                      <a:r>
                        <a:rPr lang="en"/>
                        <a:t>Total Ticket Sales</a:t>
                      </a:r>
                    </a:p>
                  </a:txBody>
                  <a:tcPr marT="91425" marB="91425" marR="91425" marL="91425">
                    <a:solidFill>
                      <a:srgbClr val="FFFFFF"/>
                    </a:solidFill>
                  </a:tcPr>
                </a:tc>
                <a:tc>
                  <a:txBody>
                    <a:bodyPr>
                      <a:noAutofit/>
                    </a:bodyPr>
                    <a:lstStyle/>
                    <a:p>
                      <a:pPr lvl="0">
                        <a:spcBef>
                          <a:spcPts val="0"/>
                        </a:spcBef>
                        <a:buNone/>
                      </a:pPr>
                      <a:r>
                        <a:rPr lang="en"/>
                        <a:t>$1,606</a:t>
                      </a:r>
                    </a:p>
                  </a:txBody>
                  <a:tcPr marT="91425" marB="91425" marR="91425" marL="91425">
                    <a:solidFill>
                      <a:srgbClr val="FFFFFF"/>
                    </a:solidFill>
                  </a:tcPr>
                </a:tc>
              </a:tr>
              <a:tr h="396200">
                <a:tc>
                  <a:txBody>
                    <a:bodyPr>
                      <a:noAutofit/>
                    </a:bodyPr>
                    <a:lstStyle/>
                    <a:p>
                      <a:pPr lvl="0">
                        <a:spcBef>
                          <a:spcPts val="0"/>
                        </a:spcBef>
                        <a:buNone/>
                      </a:pPr>
                      <a:r>
                        <a:rPr lang="en">
                          <a:solidFill>
                            <a:srgbClr val="FFFFFF"/>
                          </a:solidFill>
                        </a:rPr>
                        <a:t>Donations</a:t>
                      </a:r>
                    </a:p>
                  </a:txBody>
                  <a:tcPr marT="91425" marB="91425" marR="91425" marL="91425">
                    <a:solidFill>
                      <a:srgbClr val="000000"/>
                    </a:solidFill>
                  </a:tcPr>
                </a:tc>
                <a:tc>
                  <a:txBody>
                    <a:bodyPr>
                      <a:noAutofit/>
                    </a:bodyPr>
                    <a:lstStyle/>
                    <a:p>
                      <a:pPr lvl="0">
                        <a:spcBef>
                          <a:spcPts val="0"/>
                        </a:spcBef>
                        <a:buNone/>
                      </a:pPr>
                      <a:r>
                        <a:rPr lang="en">
                          <a:solidFill>
                            <a:srgbClr val="FFFFFF"/>
                          </a:solidFill>
                        </a:rPr>
                        <a:t>$200</a:t>
                      </a:r>
                    </a:p>
                  </a:txBody>
                  <a:tcPr marT="91425" marB="91425" marR="91425" marL="91425">
                    <a:solidFill>
                      <a:srgbClr val="000000"/>
                    </a:solidFill>
                  </a:tcPr>
                </a:tc>
              </a:tr>
              <a:tr h="396200">
                <a:tc>
                  <a:txBody>
                    <a:bodyPr>
                      <a:noAutofit/>
                    </a:bodyPr>
                    <a:lstStyle/>
                    <a:p>
                      <a:pPr lvl="0">
                        <a:spcBef>
                          <a:spcPts val="0"/>
                        </a:spcBef>
                        <a:buNone/>
                      </a:pPr>
                      <a:r>
                        <a:rPr lang="en">
                          <a:solidFill>
                            <a:srgbClr val="FFFFFF"/>
                          </a:solidFill>
                        </a:rPr>
                        <a:t>Tips</a:t>
                      </a:r>
                    </a:p>
                  </a:txBody>
                  <a:tcPr marT="91425" marB="91425" marR="91425" marL="91425">
                    <a:solidFill>
                      <a:srgbClr val="000000"/>
                    </a:solidFill>
                  </a:tcPr>
                </a:tc>
                <a:tc>
                  <a:txBody>
                    <a:bodyPr>
                      <a:noAutofit/>
                    </a:bodyPr>
                    <a:lstStyle/>
                    <a:p>
                      <a:pPr lvl="0">
                        <a:spcBef>
                          <a:spcPts val="0"/>
                        </a:spcBef>
                        <a:buNone/>
                      </a:pPr>
                      <a:r>
                        <a:rPr lang="en">
                          <a:solidFill>
                            <a:srgbClr val="FFFFFF"/>
                          </a:solidFill>
                        </a:rPr>
                        <a:t>$220</a:t>
                      </a:r>
                    </a:p>
                  </a:txBody>
                  <a:tcPr marT="91425" marB="91425" marR="91425" marL="91425">
                    <a:solidFill>
                      <a:srgbClr val="000000"/>
                    </a:solidFill>
                  </a:tcPr>
                </a:tc>
              </a:tr>
              <a:tr h="396200">
                <a:tc>
                  <a:txBody>
                    <a:bodyPr>
                      <a:noAutofit/>
                    </a:bodyPr>
                    <a:lstStyle/>
                    <a:p>
                      <a:pPr lvl="0">
                        <a:spcBef>
                          <a:spcPts val="0"/>
                        </a:spcBef>
                        <a:buNone/>
                      </a:pPr>
                      <a:r>
                        <a:rPr lang="en"/>
                        <a:t>Total Raised</a:t>
                      </a:r>
                    </a:p>
                  </a:txBody>
                  <a:tcPr marT="91425" marB="91425" marR="91425" marL="91425">
                    <a:solidFill>
                      <a:srgbClr val="FFFFFF"/>
                    </a:solidFill>
                  </a:tcPr>
                </a:tc>
                <a:tc>
                  <a:txBody>
                    <a:bodyPr>
                      <a:noAutofit/>
                    </a:bodyPr>
                    <a:lstStyle/>
                    <a:p>
                      <a:pPr lvl="0">
                        <a:spcBef>
                          <a:spcPts val="0"/>
                        </a:spcBef>
                        <a:buNone/>
                      </a:pPr>
                      <a:r>
                        <a:rPr lang="en"/>
                        <a:t>$2,026</a:t>
                      </a:r>
                    </a:p>
                  </a:txBody>
                  <a:tcPr marT="91425" marB="91425" marR="91425" marL="91425">
                    <a:solidFill>
                      <a:srgbClr val="FFFFFF"/>
                    </a:solidFill>
                  </a:tcPr>
                </a:tc>
              </a:tr>
            </a:tbl>
          </a:graphicData>
        </a:graphic>
      </p:graphicFrame>
      <p:graphicFrame>
        <p:nvGraphicFramePr>
          <p:cNvPr id="113" name="Shape 113"/>
          <p:cNvGraphicFramePr/>
          <p:nvPr/>
        </p:nvGraphicFramePr>
        <p:xfrm>
          <a:off x="5109700" y="1239675"/>
          <a:ext cx="3000000" cy="3000000"/>
        </p:xfrm>
        <a:graphic>
          <a:graphicData uri="http://schemas.openxmlformats.org/drawingml/2006/table">
            <a:tbl>
              <a:tblPr>
                <a:noFill/>
                <a:tableStyleId>{D665E4BA-DB26-4FFE-BBF6-E035270EFA56}</a:tableStyleId>
              </a:tblPr>
              <a:tblGrid>
                <a:gridCol w="2040250"/>
                <a:gridCol w="1118500"/>
              </a:tblGrid>
              <a:tr h="396200">
                <a:tc>
                  <a:txBody>
                    <a:bodyPr>
                      <a:noAutofit/>
                    </a:bodyPr>
                    <a:lstStyle/>
                    <a:p>
                      <a:pPr lvl="0" rtl="0">
                        <a:spcBef>
                          <a:spcPts val="0"/>
                        </a:spcBef>
                        <a:buNone/>
                      </a:pPr>
                      <a:r>
                        <a:rPr lang="en">
                          <a:solidFill>
                            <a:srgbClr val="FFFFFF"/>
                          </a:solidFill>
                        </a:rPr>
                        <a:t>Security</a:t>
                      </a:r>
                    </a:p>
                  </a:txBody>
                  <a:tcPr marT="91425" marB="91425" marR="91425" marL="91425">
                    <a:solidFill>
                      <a:srgbClr val="000000"/>
                    </a:solidFill>
                  </a:tcPr>
                </a:tc>
                <a:tc>
                  <a:txBody>
                    <a:bodyPr>
                      <a:noAutofit/>
                    </a:bodyPr>
                    <a:lstStyle/>
                    <a:p>
                      <a:pPr lvl="0" rtl="0">
                        <a:spcBef>
                          <a:spcPts val="0"/>
                        </a:spcBef>
                        <a:buNone/>
                      </a:pPr>
                      <a:r>
                        <a:rPr lang="en">
                          <a:solidFill>
                            <a:srgbClr val="FFFFFF"/>
                          </a:solidFill>
                        </a:rPr>
                        <a:t>$175</a:t>
                      </a:r>
                    </a:p>
                  </a:txBody>
                  <a:tcPr marT="91425" marB="91425" marR="91425" marL="91425">
                    <a:solidFill>
                      <a:srgbClr val="000000"/>
                    </a:solidFill>
                  </a:tcPr>
                </a:tc>
              </a:tr>
              <a:tr h="381000">
                <a:tc>
                  <a:txBody>
                    <a:bodyPr>
                      <a:noAutofit/>
                    </a:bodyPr>
                    <a:lstStyle/>
                    <a:p>
                      <a:pPr lvl="0" rtl="0">
                        <a:spcBef>
                          <a:spcPts val="0"/>
                        </a:spcBef>
                        <a:buNone/>
                      </a:pPr>
                      <a:r>
                        <a:rPr lang="en">
                          <a:solidFill>
                            <a:srgbClr val="FFFFFF"/>
                          </a:solidFill>
                        </a:rPr>
                        <a:t>Kraft</a:t>
                      </a:r>
                    </a:p>
                  </a:txBody>
                  <a:tcPr marT="91425" marB="91425" marR="91425" marL="91425">
                    <a:solidFill>
                      <a:srgbClr val="000000"/>
                    </a:solidFill>
                  </a:tcPr>
                </a:tc>
                <a:tc>
                  <a:txBody>
                    <a:bodyPr>
                      <a:noAutofit/>
                    </a:bodyPr>
                    <a:lstStyle/>
                    <a:p>
                      <a:pPr lvl="0" rtl="0">
                        <a:spcBef>
                          <a:spcPts val="0"/>
                        </a:spcBef>
                        <a:buNone/>
                      </a:pPr>
                      <a:r>
                        <a:rPr lang="en">
                          <a:solidFill>
                            <a:srgbClr val="FFFFFF"/>
                          </a:solidFill>
                        </a:rPr>
                        <a:t>$175</a:t>
                      </a:r>
                    </a:p>
                  </a:txBody>
                  <a:tcPr marT="91425" marB="91425" marR="91425" marL="91425">
                    <a:solidFill>
                      <a:srgbClr val="000000"/>
                    </a:solidFill>
                  </a:tcPr>
                </a:tc>
              </a:tr>
              <a:tr h="396200">
                <a:tc>
                  <a:txBody>
                    <a:bodyPr>
                      <a:noAutofit/>
                    </a:bodyPr>
                    <a:lstStyle/>
                    <a:p>
                      <a:pPr lvl="0" rtl="0">
                        <a:spcBef>
                          <a:spcPts val="0"/>
                        </a:spcBef>
                        <a:buNone/>
                      </a:pPr>
                      <a:r>
                        <a:rPr lang="en">
                          <a:solidFill>
                            <a:srgbClr val="FFFFFF"/>
                          </a:solidFill>
                        </a:rPr>
                        <a:t>Marketing Materials</a:t>
                      </a:r>
                    </a:p>
                  </a:txBody>
                  <a:tcPr marT="91425" marB="91425" marR="91425" marL="91425">
                    <a:solidFill>
                      <a:srgbClr val="000000"/>
                    </a:solidFill>
                  </a:tcPr>
                </a:tc>
                <a:tc>
                  <a:txBody>
                    <a:bodyPr>
                      <a:noAutofit/>
                    </a:bodyPr>
                    <a:lstStyle/>
                    <a:p>
                      <a:pPr lvl="0" rtl="0">
                        <a:spcBef>
                          <a:spcPts val="0"/>
                        </a:spcBef>
                        <a:buNone/>
                      </a:pPr>
                      <a:r>
                        <a:rPr lang="en">
                          <a:solidFill>
                            <a:srgbClr val="FFFFFF"/>
                          </a:solidFill>
                        </a:rPr>
                        <a:t>$150</a:t>
                      </a:r>
                    </a:p>
                  </a:txBody>
                  <a:tcPr marT="91425" marB="91425" marR="91425" marL="91425">
                    <a:solidFill>
                      <a:srgbClr val="000000"/>
                    </a:solidFill>
                  </a:tcPr>
                </a:tc>
              </a:tr>
              <a:tr h="396200">
                <a:tc>
                  <a:txBody>
                    <a:bodyPr>
                      <a:noAutofit/>
                    </a:bodyPr>
                    <a:lstStyle/>
                    <a:p>
                      <a:pPr lvl="0" rtl="0">
                        <a:spcBef>
                          <a:spcPts val="0"/>
                        </a:spcBef>
                        <a:buNone/>
                      </a:pPr>
                      <a:r>
                        <a:rPr lang="en">
                          <a:solidFill>
                            <a:srgbClr val="FFFFFF"/>
                          </a:solidFill>
                        </a:rPr>
                        <a:t>Production Materials</a:t>
                      </a:r>
                    </a:p>
                  </a:txBody>
                  <a:tcPr marT="91425" marB="91425" marR="91425" marL="91425">
                    <a:solidFill>
                      <a:srgbClr val="000000"/>
                    </a:solidFill>
                  </a:tcPr>
                </a:tc>
                <a:tc>
                  <a:txBody>
                    <a:bodyPr>
                      <a:noAutofit/>
                    </a:bodyPr>
                    <a:lstStyle/>
                    <a:p>
                      <a:pPr lvl="0" rtl="0">
                        <a:spcBef>
                          <a:spcPts val="0"/>
                        </a:spcBef>
                        <a:buNone/>
                      </a:pPr>
                      <a:r>
                        <a:rPr lang="en">
                          <a:solidFill>
                            <a:srgbClr val="FFFFFF"/>
                          </a:solidFill>
                        </a:rPr>
                        <a:t>$200</a:t>
                      </a:r>
                    </a:p>
                  </a:txBody>
                  <a:tcPr marT="91425" marB="91425" marR="91425" marL="91425">
                    <a:solidFill>
                      <a:srgbClr val="000000"/>
                    </a:solidFill>
                  </a:tcPr>
                </a:tc>
              </a:tr>
              <a:tr h="396200">
                <a:tc>
                  <a:txBody>
                    <a:bodyPr>
                      <a:noAutofit/>
                    </a:bodyPr>
                    <a:lstStyle/>
                    <a:p>
                      <a:pPr lvl="0" rtl="0">
                        <a:spcBef>
                          <a:spcPts val="0"/>
                        </a:spcBef>
                        <a:buNone/>
                      </a:pPr>
                      <a:r>
                        <a:rPr lang="en">
                          <a:solidFill>
                            <a:srgbClr val="FFFFFF"/>
                          </a:solidFill>
                        </a:rPr>
                        <a:t>Costuming</a:t>
                      </a:r>
                    </a:p>
                  </a:txBody>
                  <a:tcPr marT="91425" marB="91425" marR="91425" marL="91425">
                    <a:solidFill>
                      <a:srgbClr val="000000"/>
                    </a:solidFill>
                  </a:tcPr>
                </a:tc>
                <a:tc>
                  <a:txBody>
                    <a:bodyPr>
                      <a:noAutofit/>
                    </a:bodyPr>
                    <a:lstStyle/>
                    <a:p>
                      <a:pPr lvl="0" rtl="0">
                        <a:spcBef>
                          <a:spcPts val="0"/>
                        </a:spcBef>
                        <a:buNone/>
                      </a:pPr>
                      <a:r>
                        <a:rPr lang="en">
                          <a:solidFill>
                            <a:srgbClr val="FFFFFF"/>
                          </a:solidFill>
                        </a:rPr>
                        <a:t>$300</a:t>
                      </a:r>
                    </a:p>
                  </a:txBody>
                  <a:tcPr marT="91425" marB="91425" marR="91425" marL="91425">
                    <a:solidFill>
                      <a:srgbClr val="000000"/>
                    </a:solidFill>
                  </a:tcPr>
                </a:tc>
              </a:tr>
              <a:tr h="396200">
                <a:tc>
                  <a:txBody>
                    <a:bodyPr>
                      <a:noAutofit/>
                    </a:bodyPr>
                    <a:lstStyle/>
                    <a:p>
                      <a:pPr lvl="0" rtl="0">
                        <a:spcBef>
                          <a:spcPts val="0"/>
                        </a:spcBef>
                        <a:buNone/>
                      </a:pPr>
                      <a:r>
                        <a:rPr lang="en"/>
                        <a:t>Total Expenses</a:t>
                      </a:r>
                    </a:p>
                  </a:txBody>
                  <a:tcPr marT="91425" marB="91425" marR="91425" marL="91425">
                    <a:solidFill>
                      <a:srgbClr val="FFFFFF"/>
                    </a:solidFill>
                  </a:tcPr>
                </a:tc>
                <a:tc>
                  <a:txBody>
                    <a:bodyPr>
                      <a:noAutofit/>
                    </a:bodyPr>
                    <a:lstStyle/>
                    <a:p>
                      <a:pPr lvl="0" rtl="0">
                        <a:spcBef>
                          <a:spcPts val="0"/>
                        </a:spcBef>
                        <a:buNone/>
                      </a:pPr>
                      <a:r>
                        <a:rPr lang="en"/>
                        <a:t>$1,000</a:t>
                      </a:r>
                    </a:p>
                  </a:txBody>
                  <a:tcPr marT="91425" marB="91425" marR="91425" marL="91425">
                    <a:solidFill>
                      <a:srgbClr val="FFFFFF"/>
                    </a:solidFill>
                  </a:tcPr>
                </a:tc>
              </a:tr>
            </a:tbl>
          </a:graphicData>
        </a:graphic>
      </p:graphicFrame>
      <p:sp>
        <p:nvSpPr>
          <p:cNvPr id="114" name="Shape 114"/>
          <p:cNvSpPr txBox="1"/>
          <p:nvPr/>
        </p:nvSpPr>
        <p:spPr>
          <a:xfrm>
            <a:off x="3270900" y="4230600"/>
            <a:ext cx="2602200" cy="572700"/>
          </a:xfrm>
          <a:prstGeom prst="rect">
            <a:avLst/>
          </a:prstGeom>
          <a:noFill/>
          <a:ln>
            <a:noFill/>
          </a:ln>
        </p:spPr>
        <p:txBody>
          <a:bodyPr anchorCtr="0" anchor="t" bIns="91425" lIns="91425" rIns="91425" tIns="91425">
            <a:noAutofit/>
          </a:bodyPr>
          <a:lstStyle/>
          <a:p>
            <a:pPr lvl="0">
              <a:spcBef>
                <a:spcPts val="0"/>
              </a:spcBef>
              <a:buNone/>
            </a:pPr>
            <a:r>
              <a:rPr b="1" lang="en" sz="1800">
                <a:solidFill>
                  <a:srgbClr val="FFFFFF"/>
                </a:solidFill>
              </a:rPr>
              <a:t>NET INCOME = $1,026</a:t>
            </a:r>
          </a:p>
        </p:txBody>
      </p:sp>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8" name="Shape 118"/>
        <p:cNvGrpSpPr/>
        <p:nvPr/>
      </p:nvGrpSpPr>
      <p:grpSpPr>
        <a:xfrm>
          <a:off x="0" y="0"/>
          <a:ext cx="0" cy="0"/>
          <a:chOff x="0" y="0"/>
          <a:chExt cx="0" cy="0"/>
        </a:xfrm>
      </p:grpSpPr>
      <p:sp>
        <p:nvSpPr>
          <p:cNvPr id="119" name="Shape 119"/>
          <p:cNvSpPr txBox="1"/>
          <p:nvPr>
            <p:ph type="title"/>
          </p:nvPr>
        </p:nvSpPr>
        <p:spPr>
          <a:xfrm>
            <a:off x="311700" y="445025"/>
            <a:ext cx="8520600" cy="572700"/>
          </a:xfrm>
          <a:prstGeom prst="rect">
            <a:avLst/>
          </a:prstGeom>
        </p:spPr>
        <p:txBody>
          <a:bodyPr anchorCtr="0" anchor="t" bIns="91425" lIns="91425" rIns="91425" tIns="91425">
            <a:noAutofit/>
          </a:bodyPr>
          <a:lstStyle/>
          <a:p>
            <a:pPr lvl="0" algn="ctr">
              <a:spcBef>
                <a:spcPts val="0"/>
              </a:spcBef>
              <a:buNone/>
            </a:pPr>
            <a:r>
              <a:rPr lang="en">
                <a:latin typeface="Bree Serif"/>
                <a:ea typeface="Bree Serif"/>
                <a:cs typeface="Bree Serif"/>
                <a:sym typeface="Bree Serif"/>
              </a:rPr>
              <a:t>Logistical Results</a:t>
            </a:r>
          </a:p>
        </p:txBody>
      </p:sp>
      <p:sp>
        <p:nvSpPr>
          <p:cNvPr id="120" name="Shape 120"/>
          <p:cNvSpPr txBox="1"/>
          <p:nvPr/>
        </p:nvSpPr>
        <p:spPr>
          <a:xfrm>
            <a:off x="1805325" y="3364675"/>
            <a:ext cx="1078800" cy="572700"/>
          </a:xfrm>
          <a:prstGeom prst="rect">
            <a:avLst/>
          </a:prstGeom>
          <a:noFill/>
          <a:ln>
            <a:noFill/>
          </a:ln>
        </p:spPr>
        <p:txBody>
          <a:bodyPr anchorCtr="0" anchor="t" bIns="91425" lIns="91425" rIns="91425" tIns="91425">
            <a:noAutofit/>
          </a:bodyPr>
          <a:lstStyle/>
          <a:p>
            <a:pPr lvl="0">
              <a:spcBef>
                <a:spcPts val="0"/>
              </a:spcBef>
              <a:buNone/>
            </a:pPr>
            <a:r>
              <a:rPr b="1" lang="en" sz="3000">
                <a:solidFill>
                  <a:srgbClr val="FFFFFF"/>
                </a:solidFill>
                <a:latin typeface="Bree Serif"/>
                <a:ea typeface="Bree Serif"/>
                <a:cs typeface="Bree Serif"/>
                <a:sym typeface="Bree Serif"/>
              </a:rPr>
              <a:t>$500</a:t>
            </a:r>
          </a:p>
        </p:txBody>
      </p:sp>
      <p:pic>
        <p:nvPicPr>
          <p:cNvPr id="121" name="Shape 121"/>
          <p:cNvPicPr preferRelativeResize="0"/>
          <p:nvPr/>
        </p:nvPicPr>
        <p:blipFill>
          <a:blip r:embed="rId3">
            <a:alphaModFix/>
          </a:blip>
          <a:stretch>
            <a:fillRect/>
          </a:stretch>
        </p:blipFill>
        <p:spPr>
          <a:xfrm>
            <a:off x="311700" y="1909850"/>
            <a:ext cx="4066049" cy="1195900"/>
          </a:xfrm>
          <a:prstGeom prst="rect">
            <a:avLst/>
          </a:prstGeom>
          <a:noFill/>
          <a:ln>
            <a:noFill/>
          </a:ln>
        </p:spPr>
      </p:pic>
      <p:pic>
        <p:nvPicPr>
          <p:cNvPr id="122" name="Shape 122"/>
          <p:cNvPicPr preferRelativeResize="0"/>
          <p:nvPr/>
        </p:nvPicPr>
        <p:blipFill>
          <a:blip r:embed="rId4">
            <a:alphaModFix/>
          </a:blip>
          <a:stretch>
            <a:fillRect/>
          </a:stretch>
        </p:blipFill>
        <p:spPr>
          <a:xfrm>
            <a:off x="4709300" y="1909850"/>
            <a:ext cx="4123000" cy="1195900"/>
          </a:xfrm>
          <a:prstGeom prst="rect">
            <a:avLst/>
          </a:prstGeom>
          <a:noFill/>
          <a:ln>
            <a:noFill/>
          </a:ln>
        </p:spPr>
      </p:pic>
      <p:sp>
        <p:nvSpPr>
          <p:cNvPr id="123" name="Shape 123"/>
          <p:cNvSpPr txBox="1"/>
          <p:nvPr/>
        </p:nvSpPr>
        <p:spPr>
          <a:xfrm>
            <a:off x="6197400" y="3364675"/>
            <a:ext cx="1078800" cy="572700"/>
          </a:xfrm>
          <a:prstGeom prst="rect">
            <a:avLst/>
          </a:prstGeom>
          <a:noFill/>
          <a:ln>
            <a:noFill/>
          </a:ln>
        </p:spPr>
        <p:txBody>
          <a:bodyPr anchorCtr="0" anchor="t" bIns="91425" lIns="91425" rIns="91425" tIns="91425">
            <a:noAutofit/>
          </a:bodyPr>
          <a:lstStyle/>
          <a:p>
            <a:pPr lvl="0" rtl="0">
              <a:spcBef>
                <a:spcPts val="0"/>
              </a:spcBef>
              <a:buNone/>
            </a:pPr>
            <a:r>
              <a:rPr b="1" lang="en" sz="3000">
                <a:solidFill>
                  <a:srgbClr val="FFFFFF"/>
                </a:solidFill>
                <a:latin typeface="Bree Serif"/>
                <a:ea typeface="Bree Serif"/>
                <a:cs typeface="Bree Serif"/>
                <a:sym typeface="Bree Serif"/>
              </a:rPr>
              <a:t>$526</a:t>
            </a:r>
          </a:p>
        </p:txBody>
      </p:sp>
    </p:spTree>
  </p:cSld>
  <p:clrMapOvr>
    <a:masterClrMapping/>
  </p:clrMapOvr>
  <p:transition spd="slow">
    <p:cut/>
  </p:transition>
</p:sld>
</file>

<file path=ppt/theme/theme1.xml><?xml version="1.0" encoding="utf-8"?>
<a:theme xmlns:a="http://schemas.openxmlformats.org/drawingml/2006/main" xmlns:r="http://schemas.openxmlformats.org/officeDocument/2006/relationships" name="simple-dark-2">
  <a:themeElements>
    <a:clrScheme name="Simple Dark">
      <a:dk1>
        <a:srgbClr val="FFFFFF"/>
      </a:dk1>
      <a:lt1>
        <a:srgbClr val="212121"/>
      </a:lt1>
      <a:dk2>
        <a:srgbClr val="303030"/>
      </a:dk2>
      <a:lt2>
        <a:srgbClr val="ADADAD"/>
      </a:lt2>
      <a:accent1>
        <a:srgbClr val="009688"/>
      </a:accent1>
      <a:accent2>
        <a:srgbClr val="EEEEEE"/>
      </a:accent2>
      <a:accent3>
        <a:srgbClr val="78909C"/>
      </a:accent3>
      <a:accent4>
        <a:srgbClr val="FFAB40"/>
      </a:accent4>
      <a:accent5>
        <a:srgbClr val="4DD0E1"/>
      </a:accent5>
      <a:accent6>
        <a:srgbClr val="EEFF41"/>
      </a:accent6>
      <a:hlink>
        <a:srgbClr val="4DD0E1"/>
      </a:hlink>
      <a:folHlink>
        <a:srgbClr val="4DD0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