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handoutMasterIdLst>
    <p:handoutMasterId r:id="rId3"/>
  </p:handoutMasterIdLst>
  <p:sldIdLst>
    <p:sldId id="256" r:id="rId2"/>
  </p:sldIdLst>
  <p:sldSz cx="32918400" cy="219456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349">
          <p15:clr>
            <a:srgbClr val="A4A3A4"/>
          </p15:clr>
        </p15:guide>
        <p15:guide id="2" pos="1041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66"/>
    <a:srgbClr val="FF0000"/>
    <a:srgbClr val="996633"/>
    <a:srgbClr val="CC6600"/>
    <a:srgbClr val="996600"/>
    <a:srgbClr val="CC9900"/>
    <a:srgbClr val="FFFF00"/>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690538F-09A4-4698-92D7-F1AC8F5E2A98}" v="180" dt="2019-03-11T01:11:59.06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autoAdjust="0"/>
    <p:restoredTop sz="99828" autoAdjust="0"/>
  </p:normalViewPr>
  <p:slideViewPr>
    <p:cSldViewPr snapToGrid="0">
      <p:cViewPr>
        <p:scale>
          <a:sx n="40" d="100"/>
          <a:sy n="40" d="100"/>
        </p:scale>
        <p:origin x="-1228" y="-2540"/>
      </p:cViewPr>
      <p:guideLst>
        <p:guide orient="horz" pos="7349"/>
        <p:guide pos="10418"/>
      </p:guideLst>
    </p:cSldViewPr>
  </p:slideViewPr>
  <p:outlineViewPr>
    <p:cViewPr>
      <p:scale>
        <a:sx n="25" d="100"/>
        <a:sy n="25" d="100"/>
      </p:scale>
      <p:origin x="0" y="0"/>
    </p:cViewPr>
  </p:outlineViewPr>
  <p:notesTextViewPr>
    <p:cViewPr>
      <p:scale>
        <a:sx n="100" d="100"/>
        <a:sy n="100" d="100"/>
      </p:scale>
      <p:origin x="0" y="0"/>
    </p:cViewPr>
  </p:notesTextViewPr>
  <p:gridSpacing cx="91439" cy="91439"/>
</p:viewPr>
</file>

<file path=ppt/_rels/presentation.xml.rels><?xml version="1.0" encoding="UTF-8" standalone="yes"?>
<Relationships xmlns="http://schemas.openxmlformats.org/package/2006/relationships"><Relationship Id="rId8" Type="http://schemas.microsoft.com/office/2016/11/relationships/changesInfo" Target="changesInfos/changesInfo1.xml"/><Relationship Id="rId3" Type="http://schemas.openxmlformats.org/officeDocument/2006/relationships/handoutMaster" Target="handoutMasters/handout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 Id="rId9"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ophia Cooper" userId="d58d5afc076b5b4b" providerId="LiveId" clId="{D690538F-09A4-4698-92D7-F1AC8F5E2A98}"/>
    <pc:docChg chg="undo redo custSel modSld">
      <pc:chgData name="Sophia Cooper" userId="d58d5afc076b5b4b" providerId="LiveId" clId="{D690538F-09A4-4698-92D7-F1AC8F5E2A98}" dt="2019-03-11T01:17:59.098" v="4358" actId="20577"/>
      <pc:docMkLst>
        <pc:docMk/>
      </pc:docMkLst>
      <pc:sldChg chg="addSp delSp modSp setBg">
        <pc:chgData name="Sophia Cooper" userId="d58d5afc076b5b4b" providerId="LiveId" clId="{D690538F-09A4-4698-92D7-F1AC8F5E2A98}" dt="2019-03-11T01:17:59.098" v="4358" actId="20577"/>
        <pc:sldMkLst>
          <pc:docMk/>
          <pc:sldMk cId="0" sldId="256"/>
        </pc:sldMkLst>
        <pc:spChg chg="add mod">
          <ac:chgData name="Sophia Cooper" userId="d58d5afc076b5b4b" providerId="LiveId" clId="{D690538F-09A4-4698-92D7-F1AC8F5E2A98}" dt="2019-02-19T17:19:20.416" v="2615" actId="123"/>
          <ac:spMkLst>
            <pc:docMk/>
            <pc:sldMk cId="0" sldId="256"/>
            <ac:spMk id="2" creationId="{BCC84149-2903-47E0-BE7C-8ADB0870E615}"/>
          </ac:spMkLst>
        </pc:spChg>
        <pc:spChg chg="add mod">
          <ac:chgData name="Sophia Cooper" userId="d58d5afc076b5b4b" providerId="LiveId" clId="{D690538F-09A4-4698-92D7-F1AC8F5E2A98}" dt="2019-02-19T17:19:26.259" v="2616" actId="123"/>
          <ac:spMkLst>
            <pc:docMk/>
            <pc:sldMk cId="0" sldId="256"/>
            <ac:spMk id="3" creationId="{E6E165D0-35B9-480D-9224-6A9CC1DA48A2}"/>
          </ac:spMkLst>
        </pc:spChg>
        <pc:spChg chg="add mod">
          <ac:chgData name="Sophia Cooper" userId="d58d5afc076b5b4b" providerId="LiveId" clId="{D690538F-09A4-4698-92D7-F1AC8F5E2A98}" dt="2019-02-21T16:12:35.389" v="2849" actId="20577"/>
          <ac:spMkLst>
            <pc:docMk/>
            <pc:sldMk cId="0" sldId="256"/>
            <ac:spMk id="4" creationId="{1C0DD460-2B08-4E88-8D0C-48C2ED516B87}"/>
          </ac:spMkLst>
        </pc:spChg>
        <pc:spChg chg="add mod">
          <ac:chgData name="Sophia Cooper" userId="d58d5afc076b5b4b" providerId="LiveId" clId="{D690538F-09A4-4698-92D7-F1AC8F5E2A98}" dt="2019-02-21T16:20:25.943" v="2887" actId="1035"/>
          <ac:spMkLst>
            <pc:docMk/>
            <pc:sldMk cId="0" sldId="256"/>
            <ac:spMk id="5" creationId="{81D5173F-DAA5-42C8-9192-0AA18183417A}"/>
          </ac:spMkLst>
        </pc:spChg>
        <pc:spChg chg="add mod">
          <ac:chgData name="Sophia Cooper" userId="d58d5afc076b5b4b" providerId="LiveId" clId="{D690538F-09A4-4698-92D7-F1AC8F5E2A98}" dt="2019-03-11T01:11:01.868" v="3937" actId="1035"/>
          <ac:spMkLst>
            <pc:docMk/>
            <pc:sldMk cId="0" sldId="256"/>
            <ac:spMk id="9" creationId="{4844841E-31A0-4BDA-99C7-725A8A32E766}"/>
          </ac:spMkLst>
        </pc:spChg>
        <pc:spChg chg="add mod">
          <ac:chgData name="Sophia Cooper" userId="d58d5afc076b5b4b" providerId="LiveId" clId="{D690538F-09A4-4698-92D7-F1AC8F5E2A98}" dt="2019-03-11T01:17:59.098" v="4358" actId="20577"/>
          <ac:spMkLst>
            <pc:docMk/>
            <pc:sldMk cId="0" sldId="256"/>
            <ac:spMk id="10" creationId="{C814D2EE-4DF7-4F7A-A93D-7B04AAEB967E}"/>
          </ac:spMkLst>
        </pc:spChg>
        <pc:spChg chg="add mod">
          <ac:chgData name="Sophia Cooper" userId="d58d5afc076b5b4b" providerId="LiveId" clId="{D690538F-09A4-4698-92D7-F1AC8F5E2A98}" dt="2019-03-11T01:17:34.282" v="4354" actId="404"/>
          <ac:spMkLst>
            <pc:docMk/>
            <pc:sldMk cId="0" sldId="256"/>
            <ac:spMk id="11" creationId="{8135040E-CB64-46F8-9270-CFDB186333FE}"/>
          </ac:spMkLst>
        </pc:spChg>
        <pc:spChg chg="mod">
          <ac:chgData name="Sophia Cooper" userId="d58d5afc076b5b4b" providerId="LiveId" clId="{D690538F-09A4-4698-92D7-F1AC8F5E2A98}" dt="2019-02-21T16:20:10.453" v="2870" actId="1076"/>
          <ac:spMkLst>
            <pc:docMk/>
            <pc:sldMk cId="0" sldId="256"/>
            <ac:spMk id="18" creationId="{62E01076-5BA1-4815-991C-4973C94A93CB}"/>
          </ac:spMkLst>
        </pc:spChg>
        <pc:spChg chg="mod">
          <ac:chgData name="Sophia Cooper" userId="d58d5afc076b5b4b" providerId="LiveId" clId="{D690538F-09A4-4698-92D7-F1AC8F5E2A98}" dt="2019-02-21T16:13:56.664" v="2851" actId="207"/>
          <ac:spMkLst>
            <pc:docMk/>
            <pc:sldMk cId="0" sldId="256"/>
            <ac:spMk id="19" creationId="{8A47DA05-74A6-4A26-B117-8E18F7F3885D}"/>
          </ac:spMkLst>
        </pc:spChg>
        <pc:spChg chg="add mod">
          <ac:chgData name="Sophia Cooper" userId="d58d5afc076b5b4b" providerId="LiveId" clId="{D690538F-09A4-4698-92D7-F1AC8F5E2A98}" dt="2019-03-11T01:11:43.664" v="4002" actId="1076"/>
          <ac:spMkLst>
            <pc:docMk/>
            <pc:sldMk cId="0" sldId="256"/>
            <ac:spMk id="25" creationId="{999AB15E-BA31-40AD-A24A-14ABA3BAEC0D}"/>
          </ac:spMkLst>
        </pc:spChg>
        <pc:spChg chg="mod">
          <ac:chgData name="Sophia Cooper" userId="d58d5afc076b5b4b" providerId="LiveId" clId="{D690538F-09A4-4698-92D7-F1AC8F5E2A98}" dt="2019-03-11T01:05:33.401" v="3551" actId="1076"/>
          <ac:spMkLst>
            <pc:docMk/>
            <pc:sldMk cId="0" sldId="256"/>
            <ac:spMk id="28" creationId="{00000000-0000-0000-0000-000000000000}"/>
          </ac:spMkLst>
        </pc:spChg>
        <pc:spChg chg="mod">
          <ac:chgData name="Sophia Cooper" userId="d58d5afc076b5b4b" providerId="LiveId" clId="{D690538F-09A4-4698-92D7-F1AC8F5E2A98}" dt="2019-03-11T01:10:49.140" v="3923" actId="1035"/>
          <ac:spMkLst>
            <pc:docMk/>
            <pc:sldMk cId="0" sldId="256"/>
            <ac:spMk id="30" creationId="{00000000-0000-0000-0000-000000000000}"/>
          </ac:spMkLst>
        </pc:spChg>
        <pc:spChg chg="mod">
          <ac:chgData name="Sophia Cooper" userId="d58d5afc076b5b4b" providerId="LiveId" clId="{D690538F-09A4-4698-92D7-F1AC8F5E2A98}" dt="2019-02-19T15:58:43.751" v="58" actId="207"/>
          <ac:spMkLst>
            <pc:docMk/>
            <pc:sldMk cId="0" sldId="256"/>
            <ac:spMk id="1029" creationId="{00000000-0000-0000-0000-000000000000}"/>
          </ac:spMkLst>
        </pc:spChg>
        <pc:spChg chg="mod">
          <ac:chgData name="Sophia Cooper" userId="d58d5afc076b5b4b" providerId="LiveId" clId="{D690538F-09A4-4698-92D7-F1AC8F5E2A98}" dt="2019-02-19T15:54:42.692" v="11" actId="208"/>
          <ac:spMkLst>
            <pc:docMk/>
            <pc:sldMk cId="0" sldId="256"/>
            <ac:spMk id="1031" creationId="{00000000-0000-0000-0000-000000000000}"/>
          </ac:spMkLst>
        </pc:spChg>
        <pc:spChg chg="mod">
          <ac:chgData name="Sophia Cooper" userId="d58d5afc076b5b4b" providerId="LiveId" clId="{D690538F-09A4-4698-92D7-F1AC8F5E2A98}" dt="2019-02-19T15:54:32.446" v="9" actId="207"/>
          <ac:spMkLst>
            <pc:docMk/>
            <pc:sldMk cId="0" sldId="256"/>
            <ac:spMk id="1032" creationId="{00000000-0000-0000-0000-000000000000}"/>
          </ac:spMkLst>
        </pc:spChg>
        <pc:spChg chg="mod">
          <ac:chgData name="Sophia Cooper" userId="d58d5afc076b5b4b" providerId="LiveId" clId="{D690538F-09A4-4698-92D7-F1AC8F5E2A98}" dt="2019-02-19T15:54:40.283" v="10" actId="208"/>
          <ac:spMkLst>
            <pc:docMk/>
            <pc:sldMk cId="0" sldId="256"/>
            <ac:spMk id="1034" creationId="{00000000-0000-0000-0000-000000000000}"/>
          </ac:spMkLst>
        </pc:spChg>
        <pc:spChg chg="mod">
          <ac:chgData name="Sophia Cooper" userId="d58d5afc076b5b4b" providerId="LiveId" clId="{D690538F-09A4-4698-92D7-F1AC8F5E2A98}" dt="2019-02-21T16:13:51.570" v="2850" actId="207"/>
          <ac:spMkLst>
            <pc:docMk/>
            <pc:sldMk cId="0" sldId="256"/>
            <ac:spMk id="1035" creationId="{00000000-0000-0000-0000-000000000000}"/>
          </ac:spMkLst>
        </pc:spChg>
        <pc:spChg chg="mod">
          <ac:chgData name="Sophia Cooper" userId="d58d5afc076b5b4b" providerId="LiveId" clId="{D690538F-09A4-4698-92D7-F1AC8F5E2A98}" dt="2019-02-21T16:14:01.967" v="2852" actId="207"/>
          <ac:spMkLst>
            <pc:docMk/>
            <pc:sldMk cId="0" sldId="256"/>
            <ac:spMk id="1037" creationId="{00000000-0000-0000-0000-000000000000}"/>
          </ac:spMkLst>
        </pc:spChg>
        <pc:spChg chg="mod">
          <ac:chgData name="Sophia Cooper" userId="d58d5afc076b5b4b" providerId="LiveId" clId="{D690538F-09A4-4698-92D7-F1AC8F5E2A98}" dt="2019-03-11T01:05:01.128" v="3518" actId="1076"/>
          <ac:spMkLst>
            <pc:docMk/>
            <pc:sldMk cId="0" sldId="256"/>
            <ac:spMk id="1038" creationId="{00000000-0000-0000-0000-000000000000}"/>
          </ac:spMkLst>
        </pc:spChg>
        <pc:graphicFrameChg chg="del">
          <ac:chgData name="Sophia Cooper" userId="d58d5afc076b5b4b" providerId="LiveId" clId="{D690538F-09A4-4698-92D7-F1AC8F5E2A98}" dt="2019-02-19T17:15:34.241" v="2614" actId="478"/>
          <ac:graphicFrameMkLst>
            <pc:docMk/>
            <pc:sldMk cId="0" sldId="256"/>
            <ac:graphicFrameMk id="21" creationId="{00000000-0000-0000-0000-000000000000}"/>
          </ac:graphicFrameMkLst>
        </pc:graphicFrameChg>
        <pc:graphicFrameChg chg="del">
          <ac:chgData name="Sophia Cooper" userId="d58d5afc076b5b4b" providerId="LiveId" clId="{D690538F-09A4-4698-92D7-F1AC8F5E2A98}" dt="2019-02-19T17:04:55.987" v="2172" actId="478"/>
          <ac:graphicFrameMkLst>
            <pc:docMk/>
            <pc:sldMk cId="0" sldId="256"/>
            <ac:graphicFrameMk id="22" creationId="{00000000-0000-0000-0000-000000000000}"/>
          </ac:graphicFrameMkLst>
        </pc:graphicFrameChg>
        <pc:graphicFrameChg chg="del">
          <ac:chgData name="Sophia Cooper" userId="d58d5afc076b5b4b" providerId="LiveId" clId="{D690538F-09A4-4698-92D7-F1AC8F5E2A98}" dt="2019-02-19T17:09:00.317" v="2594" actId="478"/>
          <ac:graphicFrameMkLst>
            <pc:docMk/>
            <pc:sldMk cId="0" sldId="256"/>
            <ac:graphicFrameMk id="24" creationId="{00000000-0000-0000-0000-000000000000}"/>
          </ac:graphicFrameMkLst>
        </pc:graphicFrameChg>
        <pc:picChg chg="add mod">
          <ac:chgData name="Sophia Cooper" userId="d58d5afc076b5b4b" providerId="LiveId" clId="{D690538F-09A4-4698-92D7-F1AC8F5E2A98}" dt="2019-02-19T17:41:41.873" v="2660" actId="1037"/>
          <ac:picMkLst>
            <pc:docMk/>
            <pc:sldMk cId="0" sldId="256"/>
            <ac:picMk id="6" creationId="{AC26DED0-E74C-4029-B518-4F8C9375137D}"/>
          </ac:picMkLst>
        </pc:picChg>
        <pc:picChg chg="add mod">
          <ac:chgData name="Sophia Cooper" userId="d58d5afc076b5b4b" providerId="LiveId" clId="{D690538F-09A4-4698-92D7-F1AC8F5E2A98}" dt="2019-02-21T16:20:35.486" v="2889" actId="1076"/>
          <ac:picMkLst>
            <pc:docMk/>
            <pc:sldMk cId="0" sldId="256"/>
            <ac:picMk id="7" creationId="{D3A9A83F-9357-4DD9-92C7-FF762E380F7C}"/>
          </ac:picMkLst>
        </pc:picChg>
        <pc:picChg chg="add mod">
          <ac:chgData name="Sophia Cooper" userId="d58d5afc076b5b4b" providerId="LiveId" clId="{D690538F-09A4-4698-92D7-F1AC8F5E2A98}" dt="2019-02-21T16:20:41.707" v="2890" actId="1076"/>
          <ac:picMkLst>
            <pc:docMk/>
            <pc:sldMk cId="0" sldId="256"/>
            <ac:picMk id="8" creationId="{6578C09C-CCD7-4CDF-8B8E-20F23A838B4D}"/>
          </ac:picMkLst>
        </pc:picChg>
        <pc:picChg chg="add mod modCrop">
          <ac:chgData name="Sophia Cooper" userId="d58d5afc076b5b4b" providerId="LiveId" clId="{D690538F-09A4-4698-92D7-F1AC8F5E2A98}" dt="2019-03-11T01:04:25.765" v="3512" actId="1076"/>
          <ac:picMkLst>
            <pc:docMk/>
            <pc:sldMk cId="0" sldId="256"/>
            <ac:picMk id="1026" creationId="{85CF2F57-1FBC-4080-9A4E-2669D1343B8D}"/>
          </ac:picMkLst>
        </pc:picChg>
        <pc:picChg chg="add del mod modCrop">
          <ac:chgData name="Sophia Cooper" userId="d58d5afc076b5b4b" providerId="LiveId" clId="{D690538F-09A4-4698-92D7-F1AC8F5E2A98}" dt="2019-02-19T17:15:23.140" v="2611" actId="478"/>
          <ac:picMkLst>
            <pc:docMk/>
            <pc:sldMk cId="0" sldId="256"/>
            <ac:picMk id="1028" creationId="{E164FA08-8923-47A0-8383-CC7B2FBBDB67}"/>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3" y="2"/>
            <a:ext cx="3038475" cy="464575"/>
          </a:xfrm>
          <a:prstGeom prst="rect">
            <a:avLst/>
          </a:prstGeom>
          <a:noFill/>
          <a:ln w="9525">
            <a:noFill/>
            <a:miter lim="800000"/>
            <a:headEnd/>
            <a:tailEnd/>
          </a:ln>
          <a:effectLst/>
        </p:spPr>
        <p:txBody>
          <a:bodyPr vert="horz" wrap="square" lIns="108783" tIns="54391" rIns="108783" bIns="54391" numCol="1" anchor="t" anchorCtr="0" compatLnSpc="1">
            <a:prstTxWarp prst="textNoShape">
              <a:avLst/>
            </a:prstTxWarp>
          </a:bodyPr>
          <a:lstStyle>
            <a:lvl1pPr defTabSz="1089025">
              <a:defRPr sz="1400"/>
            </a:lvl1pPr>
          </a:lstStyle>
          <a:p>
            <a:pPr>
              <a:defRPr/>
            </a:pPr>
            <a:endParaRPr lang="en-US" dirty="0"/>
          </a:p>
        </p:txBody>
      </p:sp>
      <p:sp>
        <p:nvSpPr>
          <p:cNvPr id="6147" name="Rectangle 3"/>
          <p:cNvSpPr>
            <a:spLocks noGrp="1" noChangeArrowheads="1"/>
          </p:cNvSpPr>
          <p:nvPr>
            <p:ph type="dt" sz="quarter" idx="1"/>
          </p:nvPr>
        </p:nvSpPr>
        <p:spPr bwMode="auto">
          <a:xfrm>
            <a:off x="3971928" y="2"/>
            <a:ext cx="3038475" cy="464575"/>
          </a:xfrm>
          <a:prstGeom prst="rect">
            <a:avLst/>
          </a:prstGeom>
          <a:noFill/>
          <a:ln w="9525">
            <a:noFill/>
            <a:miter lim="800000"/>
            <a:headEnd/>
            <a:tailEnd/>
          </a:ln>
          <a:effectLst/>
        </p:spPr>
        <p:txBody>
          <a:bodyPr vert="horz" wrap="square" lIns="108783" tIns="54391" rIns="108783" bIns="54391" numCol="1" anchor="t" anchorCtr="0" compatLnSpc="1">
            <a:prstTxWarp prst="textNoShape">
              <a:avLst/>
            </a:prstTxWarp>
          </a:bodyPr>
          <a:lstStyle>
            <a:lvl1pPr algn="r" defTabSz="1089025">
              <a:defRPr sz="1400"/>
            </a:lvl1pPr>
          </a:lstStyle>
          <a:p>
            <a:pPr>
              <a:defRPr/>
            </a:pPr>
            <a:endParaRPr lang="en-US" dirty="0"/>
          </a:p>
        </p:txBody>
      </p:sp>
      <p:sp>
        <p:nvSpPr>
          <p:cNvPr id="6148" name="Rectangle 4"/>
          <p:cNvSpPr>
            <a:spLocks noGrp="1" noChangeArrowheads="1"/>
          </p:cNvSpPr>
          <p:nvPr>
            <p:ph type="ftr" sz="quarter" idx="2"/>
          </p:nvPr>
        </p:nvSpPr>
        <p:spPr bwMode="auto">
          <a:xfrm>
            <a:off x="3" y="8831826"/>
            <a:ext cx="3038475" cy="464574"/>
          </a:xfrm>
          <a:prstGeom prst="rect">
            <a:avLst/>
          </a:prstGeom>
          <a:noFill/>
          <a:ln w="9525">
            <a:noFill/>
            <a:miter lim="800000"/>
            <a:headEnd/>
            <a:tailEnd/>
          </a:ln>
          <a:effectLst/>
        </p:spPr>
        <p:txBody>
          <a:bodyPr vert="horz" wrap="square" lIns="108783" tIns="54391" rIns="108783" bIns="54391" numCol="1" anchor="b" anchorCtr="0" compatLnSpc="1">
            <a:prstTxWarp prst="textNoShape">
              <a:avLst/>
            </a:prstTxWarp>
          </a:bodyPr>
          <a:lstStyle>
            <a:lvl1pPr defTabSz="1089025">
              <a:defRPr sz="1400"/>
            </a:lvl1pPr>
          </a:lstStyle>
          <a:p>
            <a:pPr>
              <a:defRPr/>
            </a:pPr>
            <a:endParaRPr lang="en-US" dirty="0"/>
          </a:p>
        </p:txBody>
      </p:sp>
      <p:sp>
        <p:nvSpPr>
          <p:cNvPr id="6149" name="Rectangle 5"/>
          <p:cNvSpPr>
            <a:spLocks noGrp="1" noChangeArrowheads="1"/>
          </p:cNvSpPr>
          <p:nvPr>
            <p:ph type="sldNum" sz="quarter" idx="3"/>
          </p:nvPr>
        </p:nvSpPr>
        <p:spPr bwMode="auto">
          <a:xfrm>
            <a:off x="3971928" y="8831826"/>
            <a:ext cx="3038475" cy="464574"/>
          </a:xfrm>
          <a:prstGeom prst="rect">
            <a:avLst/>
          </a:prstGeom>
          <a:noFill/>
          <a:ln w="9525">
            <a:noFill/>
            <a:miter lim="800000"/>
            <a:headEnd/>
            <a:tailEnd/>
          </a:ln>
          <a:effectLst/>
        </p:spPr>
        <p:txBody>
          <a:bodyPr vert="horz" wrap="square" lIns="108783" tIns="54391" rIns="108783" bIns="54391" numCol="1" anchor="b" anchorCtr="0" compatLnSpc="1">
            <a:prstTxWarp prst="textNoShape">
              <a:avLst/>
            </a:prstTxWarp>
          </a:bodyPr>
          <a:lstStyle>
            <a:lvl1pPr algn="r" defTabSz="1089025">
              <a:defRPr sz="1400"/>
            </a:lvl1pPr>
          </a:lstStyle>
          <a:p>
            <a:pPr>
              <a:defRPr/>
            </a:pPr>
            <a:fld id="{87AE1C5B-82C7-4323-A636-C178C0BCEC5E}" type="slidenum">
              <a:rPr lang="en-US"/>
              <a:pPr>
                <a:defRPr/>
              </a:pPr>
              <a:t>‹#›</a:t>
            </a:fld>
            <a:endParaRPr lang="en-US" dirty="0"/>
          </a:p>
        </p:txBody>
      </p:sp>
    </p:spTree>
    <p:extLst>
      <p:ext uri="{BB962C8B-B14F-4D97-AF65-F5344CB8AC3E}">
        <p14:creationId xmlns:p14="http://schemas.microsoft.com/office/powerpoint/2010/main" val="2127113571"/>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E90F53-D90C-4CED-A9FC-707B4F0CF89E}"/>
              </a:ext>
            </a:extLst>
          </p:cNvPr>
          <p:cNvSpPr>
            <a:spLocks noGrp="1"/>
          </p:cNvSpPr>
          <p:nvPr>
            <p:ph type="ctrTitle"/>
          </p:nvPr>
        </p:nvSpPr>
        <p:spPr>
          <a:xfrm>
            <a:off x="4114800" y="3591562"/>
            <a:ext cx="24688800" cy="7640320"/>
          </a:xfrm>
        </p:spPr>
        <p:txBody>
          <a:bodyPr anchor="b"/>
          <a:lstStyle>
            <a:lvl1pPr algn="ctr">
              <a:defRPr sz="16200"/>
            </a:lvl1pPr>
          </a:lstStyle>
          <a:p>
            <a:r>
              <a:rPr lang="en-US"/>
              <a:t>Click to edit Master title style</a:t>
            </a:r>
          </a:p>
        </p:txBody>
      </p:sp>
      <p:sp>
        <p:nvSpPr>
          <p:cNvPr id="3" name="Subtitle 2">
            <a:extLst>
              <a:ext uri="{FF2B5EF4-FFF2-40B4-BE49-F238E27FC236}">
                <a16:creationId xmlns:a16="http://schemas.microsoft.com/office/drawing/2014/main" id="{CA6AC205-5D17-4631-A635-5BB2A39450B2}"/>
              </a:ext>
            </a:extLst>
          </p:cNvPr>
          <p:cNvSpPr>
            <a:spLocks noGrp="1"/>
          </p:cNvSpPr>
          <p:nvPr>
            <p:ph type="subTitle" idx="1"/>
          </p:nvPr>
        </p:nvSpPr>
        <p:spPr>
          <a:xfrm>
            <a:off x="4114800" y="11526522"/>
            <a:ext cx="24688800" cy="5298438"/>
          </a:xfrm>
        </p:spPr>
        <p:txBody>
          <a:bodyPr/>
          <a:lstStyle>
            <a:lvl1pPr marL="0" indent="0" algn="ctr">
              <a:buNone/>
              <a:defRPr sz="6480"/>
            </a:lvl1pPr>
            <a:lvl2pPr marL="1234440" indent="0" algn="ctr">
              <a:buNone/>
              <a:defRPr sz="5400"/>
            </a:lvl2pPr>
            <a:lvl3pPr marL="2468880" indent="0" algn="ctr">
              <a:buNone/>
              <a:defRPr sz="4860"/>
            </a:lvl3pPr>
            <a:lvl4pPr marL="3703320" indent="0" algn="ctr">
              <a:buNone/>
              <a:defRPr sz="4320"/>
            </a:lvl4pPr>
            <a:lvl5pPr marL="4937760" indent="0" algn="ctr">
              <a:buNone/>
              <a:defRPr sz="4320"/>
            </a:lvl5pPr>
            <a:lvl6pPr marL="6172200" indent="0" algn="ctr">
              <a:buNone/>
              <a:defRPr sz="4320"/>
            </a:lvl6pPr>
            <a:lvl7pPr marL="7406640" indent="0" algn="ctr">
              <a:buNone/>
              <a:defRPr sz="4320"/>
            </a:lvl7pPr>
            <a:lvl8pPr marL="8641080" indent="0" algn="ctr">
              <a:buNone/>
              <a:defRPr sz="4320"/>
            </a:lvl8pPr>
            <a:lvl9pPr marL="9875520" indent="0" algn="ctr">
              <a:buNone/>
              <a:defRPr sz="4320"/>
            </a:lvl9pPr>
          </a:lstStyle>
          <a:p>
            <a:r>
              <a:rPr lang="en-US"/>
              <a:t>Click to edit Master subtitle style</a:t>
            </a:r>
          </a:p>
        </p:txBody>
      </p:sp>
      <p:sp>
        <p:nvSpPr>
          <p:cNvPr id="4" name="Date Placeholder 3">
            <a:extLst>
              <a:ext uri="{FF2B5EF4-FFF2-40B4-BE49-F238E27FC236}">
                <a16:creationId xmlns:a16="http://schemas.microsoft.com/office/drawing/2014/main" id="{BA07AEC2-61C5-4FB9-BC02-0E4B08DB4F64}"/>
              </a:ext>
            </a:extLst>
          </p:cNvPr>
          <p:cNvSpPr>
            <a:spLocks noGrp="1"/>
          </p:cNvSpPr>
          <p:nvPr>
            <p:ph type="dt" sz="half" idx="10"/>
          </p:nvPr>
        </p:nvSpPr>
        <p:spPr/>
        <p:txBody>
          <a:bodyPr/>
          <a:lstStyle/>
          <a:p>
            <a:pPr>
              <a:defRPr/>
            </a:pPr>
            <a:endParaRPr lang="en-US" dirty="0"/>
          </a:p>
        </p:txBody>
      </p:sp>
      <p:sp>
        <p:nvSpPr>
          <p:cNvPr id="5" name="Footer Placeholder 4">
            <a:extLst>
              <a:ext uri="{FF2B5EF4-FFF2-40B4-BE49-F238E27FC236}">
                <a16:creationId xmlns:a16="http://schemas.microsoft.com/office/drawing/2014/main" id="{F3EC7BD3-BDB0-45BA-980E-07D9A6311A40}"/>
              </a:ext>
            </a:extLst>
          </p:cNvPr>
          <p:cNvSpPr>
            <a:spLocks noGrp="1"/>
          </p:cNvSpPr>
          <p:nvPr>
            <p:ph type="ftr" sz="quarter" idx="11"/>
          </p:nvPr>
        </p:nvSpPr>
        <p:spPr/>
        <p:txBody>
          <a:bodyPr/>
          <a:lstStyle/>
          <a:p>
            <a:pPr>
              <a:defRPr/>
            </a:pPr>
            <a:endParaRPr lang="en-US" dirty="0"/>
          </a:p>
        </p:txBody>
      </p:sp>
      <p:sp>
        <p:nvSpPr>
          <p:cNvPr id="6" name="Slide Number Placeholder 5">
            <a:extLst>
              <a:ext uri="{FF2B5EF4-FFF2-40B4-BE49-F238E27FC236}">
                <a16:creationId xmlns:a16="http://schemas.microsoft.com/office/drawing/2014/main" id="{8BCF8317-E0EF-4356-9829-8C692766202B}"/>
              </a:ext>
            </a:extLst>
          </p:cNvPr>
          <p:cNvSpPr>
            <a:spLocks noGrp="1"/>
          </p:cNvSpPr>
          <p:nvPr>
            <p:ph type="sldNum" sz="quarter" idx="12"/>
          </p:nvPr>
        </p:nvSpPr>
        <p:spPr/>
        <p:txBody>
          <a:bodyPr/>
          <a:lstStyle/>
          <a:p>
            <a:pPr>
              <a:defRPr/>
            </a:pPr>
            <a:fld id="{20DCF164-FB8B-48C7-B030-EE13C2456E84}" type="slidenum">
              <a:rPr lang="en-US" smtClean="0"/>
              <a:pPr>
                <a:defRPr/>
              </a:pPr>
              <a:t>‹#›</a:t>
            </a:fld>
            <a:endParaRPr lang="en-US" dirty="0"/>
          </a:p>
        </p:txBody>
      </p:sp>
    </p:spTree>
    <p:extLst>
      <p:ext uri="{BB962C8B-B14F-4D97-AF65-F5344CB8AC3E}">
        <p14:creationId xmlns:p14="http://schemas.microsoft.com/office/powerpoint/2010/main" val="1050716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0E7788-3BFB-4221-9D76-ABE11293A43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2F7D36E-E254-4222-BA49-1779C7A1DFD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8F4C66A-3D41-480E-8B67-A2FE52986A66}"/>
              </a:ext>
            </a:extLst>
          </p:cNvPr>
          <p:cNvSpPr>
            <a:spLocks noGrp="1"/>
          </p:cNvSpPr>
          <p:nvPr>
            <p:ph type="dt" sz="half" idx="10"/>
          </p:nvPr>
        </p:nvSpPr>
        <p:spPr/>
        <p:txBody>
          <a:bodyPr/>
          <a:lstStyle/>
          <a:p>
            <a:pPr>
              <a:defRPr/>
            </a:pPr>
            <a:endParaRPr lang="en-US" dirty="0"/>
          </a:p>
        </p:txBody>
      </p:sp>
      <p:sp>
        <p:nvSpPr>
          <p:cNvPr id="5" name="Footer Placeholder 4">
            <a:extLst>
              <a:ext uri="{FF2B5EF4-FFF2-40B4-BE49-F238E27FC236}">
                <a16:creationId xmlns:a16="http://schemas.microsoft.com/office/drawing/2014/main" id="{8191AD2D-46E8-4CDB-A98A-F300FAF13EFC}"/>
              </a:ext>
            </a:extLst>
          </p:cNvPr>
          <p:cNvSpPr>
            <a:spLocks noGrp="1"/>
          </p:cNvSpPr>
          <p:nvPr>
            <p:ph type="ftr" sz="quarter" idx="11"/>
          </p:nvPr>
        </p:nvSpPr>
        <p:spPr/>
        <p:txBody>
          <a:bodyPr/>
          <a:lstStyle/>
          <a:p>
            <a:pPr>
              <a:defRPr/>
            </a:pPr>
            <a:endParaRPr lang="en-US" dirty="0"/>
          </a:p>
        </p:txBody>
      </p:sp>
      <p:sp>
        <p:nvSpPr>
          <p:cNvPr id="6" name="Slide Number Placeholder 5">
            <a:extLst>
              <a:ext uri="{FF2B5EF4-FFF2-40B4-BE49-F238E27FC236}">
                <a16:creationId xmlns:a16="http://schemas.microsoft.com/office/drawing/2014/main" id="{1EE6BA26-737F-424F-AE7E-8E8F654A8AF4}"/>
              </a:ext>
            </a:extLst>
          </p:cNvPr>
          <p:cNvSpPr>
            <a:spLocks noGrp="1"/>
          </p:cNvSpPr>
          <p:nvPr>
            <p:ph type="sldNum" sz="quarter" idx="12"/>
          </p:nvPr>
        </p:nvSpPr>
        <p:spPr/>
        <p:txBody>
          <a:bodyPr/>
          <a:lstStyle/>
          <a:p>
            <a:pPr>
              <a:defRPr/>
            </a:pPr>
            <a:fld id="{C26478FB-7EB6-4E0B-814F-37B43F59DD1C}" type="slidenum">
              <a:rPr lang="en-US" smtClean="0"/>
              <a:pPr>
                <a:defRPr/>
              </a:pPr>
              <a:t>‹#›</a:t>
            </a:fld>
            <a:endParaRPr lang="en-US" dirty="0"/>
          </a:p>
        </p:txBody>
      </p:sp>
    </p:spTree>
    <p:extLst>
      <p:ext uri="{BB962C8B-B14F-4D97-AF65-F5344CB8AC3E}">
        <p14:creationId xmlns:p14="http://schemas.microsoft.com/office/powerpoint/2010/main" val="35468111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230FBAB-994C-4ED4-B1AE-9301C963ADF6}"/>
              </a:ext>
            </a:extLst>
          </p:cNvPr>
          <p:cNvSpPr>
            <a:spLocks noGrp="1"/>
          </p:cNvSpPr>
          <p:nvPr>
            <p:ph type="title" orient="vert"/>
          </p:nvPr>
        </p:nvSpPr>
        <p:spPr>
          <a:xfrm>
            <a:off x="23557230" y="1168400"/>
            <a:ext cx="7098030" cy="18597882"/>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2D98251-9910-4B39-86E1-19402F69EB46}"/>
              </a:ext>
            </a:extLst>
          </p:cNvPr>
          <p:cNvSpPr>
            <a:spLocks noGrp="1"/>
          </p:cNvSpPr>
          <p:nvPr>
            <p:ph type="body" orient="vert" idx="1"/>
          </p:nvPr>
        </p:nvSpPr>
        <p:spPr>
          <a:xfrm>
            <a:off x="2263140" y="1168400"/>
            <a:ext cx="20882610" cy="1859788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6D5A15D-A5B9-4F94-A9FC-7FF32600F11C}"/>
              </a:ext>
            </a:extLst>
          </p:cNvPr>
          <p:cNvSpPr>
            <a:spLocks noGrp="1"/>
          </p:cNvSpPr>
          <p:nvPr>
            <p:ph type="dt" sz="half" idx="10"/>
          </p:nvPr>
        </p:nvSpPr>
        <p:spPr/>
        <p:txBody>
          <a:bodyPr/>
          <a:lstStyle/>
          <a:p>
            <a:pPr>
              <a:defRPr/>
            </a:pPr>
            <a:endParaRPr lang="en-US" dirty="0"/>
          </a:p>
        </p:txBody>
      </p:sp>
      <p:sp>
        <p:nvSpPr>
          <p:cNvPr id="5" name="Footer Placeholder 4">
            <a:extLst>
              <a:ext uri="{FF2B5EF4-FFF2-40B4-BE49-F238E27FC236}">
                <a16:creationId xmlns:a16="http://schemas.microsoft.com/office/drawing/2014/main" id="{3FCC2FF9-8C90-46EA-B425-48CA955720FD}"/>
              </a:ext>
            </a:extLst>
          </p:cNvPr>
          <p:cNvSpPr>
            <a:spLocks noGrp="1"/>
          </p:cNvSpPr>
          <p:nvPr>
            <p:ph type="ftr" sz="quarter" idx="11"/>
          </p:nvPr>
        </p:nvSpPr>
        <p:spPr/>
        <p:txBody>
          <a:bodyPr/>
          <a:lstStyle/>
          <a:p>
            <a:pPr>
              <a:defRPr/>
            </a:pPr>
            <a:endParaRPr lang="en-US" dirty="0"/>
          </a:p>
        </p:txBody>
      </p:sp>
      <p:sp>
        <p:nvSpPr>
          <p:cNvPr id="6" name="Slide Number Placeholder 5">
            <a:extLst>
              <a:ext uri="{FF2B5EF4-FFF2-40B4-BE49-F238E27FC236}">
                <a16:creationId xmlns:a16="http://schemas.microsoft.com/office/drawing/2014/main" id="{65C7AEF2-D586-45F7-BD30-653D9D2EC283}"/>
              </a:ext>
            </a:extLst>
          </p:cNvPr>
          <p:cNvSpPr>
            <a:spLocks noGrp="1"/>
          </p:cNvSpPr>
          <p:nvPr>
            <p:ph type="sldNum" sz="quarter" idx="12"/>
          </p:nvPr>
        </p:nvSpPr>
        <p:spPr/>
        <p:txBody>
          <a:bodyPr/>
          <a:lstStyle/>
          <a:p>
            <a:pPr>
              <a:defRPr/>
            </a:pPr>
            <a:fld id="{389D198B-7245-444F-804A-C11066EAC8C1}" type="slidenum">
              <a:rPr lang="en-US" smtClean="0"/>
              <a:pPr>
                <a:defRPr/>
              </a:pPr>
              <a:t>‹#›</a:t>
            </a:fld>
            <a:endParaRPr lang="en-US" dirty="0"/>
          </a:p>
        </p:txBody>
      </p:sp>
    </p:spTree>
    <p:extLst>
      <p:ext uri="{BB962C8B-B14F-4D97-AF65-F5344CB8AC3E}">
        <p14:creationId xmlns:p14="http://schemas.microsoft.com/office/powerpoint/2010/main" val="19840806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C6912F-9AC0-4019-8070-8FB90D3644D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0E32A48-F2EE-446A-84B4-F5ED33F1B3E4}"/>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74844E-0E6D-440B-AB88-CA00150CA771}"/>
              </a:ext>
            </a:extLst>
          </p:cNvPr>
          <p:cNvSpPr>
            <a:spLocks noGrp="1"/>
          </p:cNvSpPr>
          <p:nvPr>
            <p:ph type="dt" sz="half" idx="10"/>
          </p:nvPr>
        </p:nvSpPr>
        <p:spPr/>
        <p:txBody>
          <a:bodyPr/>
          <a:lstStyle/>
          <a:p>
            <a:pPr>
              <a:defRPr/>
            </a:pPr>
            <a:endParaRPr lang="en-US" dirty="0"/>
          </a:p>
        </p:txBody>
      </p:sp>
      <p:sp>
        <p:nvSpPr>
          <p:cNvPr id="5" name="Footer Placeholder 4">
            <a:extLst>
              <a:ext uri="{FF2B5EF4-FFF2-40B4-BE49-F238E27FC236}">
                <a16:creationId xmlns:a16="http://schemas.microsoft.com/office/drawing/2014/main" id="{09B6305F-FEA8-4098-AF40-A8297DB5CAD1}"/>
              </a:ext>
            </a:extLst>
          </p:cNvPr>
          <p:cNvSpPr>
            <a:spLocks noGrp="1"/>
          </p:cNvSpPr>
          <p:nvPr>
            <p:ph type="ftr" sz="quarter" idx="11"/>
          </p:nvPr>
        </p:nvSpPr>
        <p:spPr/>
        <p:txBody>
          <a:bodyPr/>
          <a:lstStyle/>
          <a:p>
            <a:pPr>
              <a:defRPr/>
            </a:pPr>
            <a:endParaRPr lang="en-US" dirty="0"/>
          </a:p>
        </p:txBody>
      </p:sp>
      <p:sp>
        <p:nvSpPr>
          <p:cNvPr id="6" name="Slide Number Placeholder 5">
            <a:extLst>
              <a:ext uri="{FF2B5EF4-FFF2-40B4-BE49-F238E27FC236}">
                <a16:creationId xmlns:a16="http://schemas.microsoft.com/office/drawing/2014/main" id="{6BF3F503-931B-45CB-8C15-ACC13B1613A0}"/>
              </a:ext>
            </a:extLst>
          </p:cNvPr>
          <p:cNvSpPr>
            <a:spLocks noGrp="1"/>
          </p:cNvSpPr>
          <p:nvPr>
            <p:ph type="sldNum" sz="quarter" idx="12"/>
          </p:nvPr>
        </p:nvSpPr>
        <p:spPr/>
        <p:txBody>
          <a:bodyPr/>
          <a:lstStyle/>
          <a:p>
            <a:pPr>
              <a:defRPr/>
            </a:pPr>
            <a:fld id="{EBEE445A-5212-42D4-B0B6-D1F6892EDD0B}" type="slidenum">
              <a:rPr lang="en-US" smtClean="0"/>
              <a:pPr>
                <a:defRPr/>
              </a:pPr>
              <a:t>‹#›</a:t>
            </a:fld>
            <a:endParaRPr lang="en-US" dirty="0"/>
          </a:p>
        </p:txBody>
      </p:sp>
    </p:spTree>
    <p:extLst>
      <p:ext uri="{BB962C8B-B14F-4D97-AF65-F5344CB8AC3E}">
        <p14:creationId xmlns:p14="http://schemas.microsoft.com/office/powerpoint/2010/main" val="32161297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A0C492-093B-4969-A5D1-66ACFCEB2D16}"/>
              </a:ext>
            </a:extLst>
          </p:cNvPr>
          <p:cNvSpPr>
            <a:spLocks noGrp="1"/>
          </p:cNvSpPr>
          <p:nvPr>
            <p:ph type="title"/>
          </p:nvPr>
        </p:nvSpPr>
        <p:spPr>
          <a:xfrm>
            <a:off x="2245995" y="5471163"/>
            <a:ext cx="28392120" cy="9128758"/>
          </a:xfrm>
        </p:spPr>
        <p:txBody>
          <a:bodyPr anchor="b"/>
          <a:lstStyle>
            <a:lvl1pPr>
              <a:defRPr sz="16200"/>
            </a:lvl1pPr>
          </a:lstStyle>
          <a:p>
            <a:r>
              <a:rPr lang="en-US"/>
              <a:t>Click to edit Master title style</a:t>
            </a:r>
          </a:p>
        </p:txBody>
      </p:sp>
      <p:sp>
        <p:nvSpPr>
          <p:cNvPr id="3" name="Text Placeholder 2">
            <a:extLst>
              <a:ext uri="{FF2B5EF4-FFF2-40B4-BE49-F238E27FC236}">
                <a16:creationId xmlns:a16="http://schemas.microsoft.com/office/drawing/2014/main" id="{DFED43C4-CD35-413E-9AEF-13368001F997}"/>
              </a:ext>
            </a:extLst>
          </p:cNvPr>
          <p:cNvSpPr>
            <a:spLocks noGrp="1"/>
          </p:cNvSpPr>
          <p:nvPr>
            <p:ph type="body" idx="1"/>
          </p:nvPr>
        </p:nvSpPr>
        <p:spPr>
          <a:xfrm>
            <a:off x="2245995" y="14686283"/>
            <a:ext cx="28392120" cy="4800598"/>
          </a:xfrm>
        </p:spPr>
        <p:txBody>
          <a:bodyPr/>
          <a:lstStyle>
            <a:lvl1pPr marL="0" indent="0">
              <a:buNone/>
              <a:defRPr sz="6480">
                <a:solidFill>
                  <a:schemeClr val="tx1">
                    <a:tint val="75000"/>
                  </a:schemeClr>
                </a:solidFill>
              </a:defRPr>
            </a:lvl1pPr>
            <a:lvl2pPr marL="1234440" indent="0">
              <a:buNone/>
              <a:defRPr sz="5400">
                <a:solidFill>
                  <a:schemeClr val="tx1">
                    <a:tint val="75000"/>
                  </a:schemeClr>
                </a:solidFill>
              </a:defRPr>
            </a:lvl2pPr>
            <a:lvl3pPr marL="2468880" indent="0">
              <a:buNone/>
              <a:defRPr sz="4860">
                <a:solidFill>
                  <a:schemeClr val="tx1">
                    <a:tint val="75000"/>
                  </a:schemeClr>
                </a:solidFill>
              </a:defRPr>
            </a:lvl3pPr>
            <a:lvl4pPr marL="3703320" indent="0">
              <a:buNone/>
              <a:defRPr sz="4320">
                <a:solidFill>
                  <a:schemeClr val="tx1">
                    <a:tint val="75000"/>
                  </a:schemeClr>
                </a:solidFill>
              </a:defRPr>
            </a:lvl4pPr>
            <a:lvl5pPr marL="4937760" indent="0">
              <a:buNone/>
              <a:defRPr sz="4320">
                <a:solidFill>
                  <a:schemeClr val="tx1">
                    <a:tint val="75000"/>
                  </a:schemeClr>
                </a:solidFill>
              </a:defRPr>
            </a:lvl5pPr>
            <a:lvl6pPr marL="6172200" indent="0">
              <a:buNone/>
              <a:defRPr sz="4320">
                <a:solidFill>
                  <a:schemeClr val="tx1">
                    <a:tint val="75000"/>
                  </a:schemeClr>
                </a:solidFill>
              </a:defRPr>
            </a:lvl6pPr>
            <a:lvl7pPr marL="7406640" indent="0">
              <a:buNone/>
              <a:defRPr sz="4320">
                <a:solidFill>
                  <a:schemeClr val="tx1">
                    <a:tint val="75000"/>
                  </a:schemeClr>
                </a:solidFill>
              </a:defRPr>
            </a:lvl7pPr>
            <a:lvl8pPr marL="8641080" indent="0">
              <a:buNone/>
              <a:defRPr sz="4320">
                <a:solidFill>
                  <a:schemeClr val="tx1">
                    <a:tint val="75000"/>
                  </a:schemeClr>
                </a:solidFill>
              </a:defRPr>
            </a:lvl8pPr>
            <a:lvl9pPr marL="9875520" indent="0">
              <a:buNone/>
              <a:defRPr sz="432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FDE6FA1-839F-40C3-A586-E5BF6F43417C}"/>
              </a:ext>
            </a:extLst>
          </p:cNvPr>
          <p:cNvSpPr>
            <a:spLocks noGrp="1"/>
          </p:cNvSpPr>
          <p:nvPr>
            <p:ph type="dt" sz="half" idx="10"/>
          </p:nvPr>
        </p:nvSpPr>
        <p:spPr/>
        <p:txBody>
          <a:bodyPr/>
          <a:lstStyle/>
          <a:p>
            <a:pPr>
              <a:defRPr/>
            </a:pPr>
            <a:endParaRPr lang="en-US" dirty="0"/>
          </a:p>
        </p:txBody>
      </p:sp>
      <p:sp>
        <p:nvSpPr>
          <p:cNvPr id="5" name="Footer Placeholder 4">
            <a:extLst>
              <a:ext uri="{FF2B5EF4-FFF2-40B4-BE49-F238E27FC236}">
                <a16:creationId xmlns:a16="http://schemas.microsoft.com/office/drawing/2014/main" id="{65D2D470-48E7-4DF8-8626-3326A8CC2626}"/>
              </a:ext>
            </a:extLst>
          </p:cNvPr>
          <p:cNvSpPr>
            <a:spLocks noGrp="1"/>
          </p:cNvSpPr>
          <p:nvPr>
            <p:ph type="ftr" sz="quarter" idx="11"/>
          </p:nvPr>
        </p:nvSpPr>
        <p:spPr/>
        <p:txBody>
          <a:bodyPr/>
          <a:lstStyle/>
          <a:p>
            <a:pPr>
              <a:defRPr/>
            </a:pPr>
            <a:endParaRPr lang="en-US" dirty="0"/>
          </a:p>
        </p:txBody>
      </p:sp>
      <p:sp>
        <p:nvSpPr>
          <p:cNvPr id="6" name="Slide Number Placeholder 5">
            <a:extLst>
              <a:ext uri="{FF2B5EF4-FFF2-40B4-BE49-F238E27FC236}">
                <a16:creationId xmlns:a16="http://schemas.microsoft.com/office/drawing/2014/main" id="{B2A18BC0-4616-4194-9A20-AFF933A3167E}"/>
              </a:ext>
            </a:extLst>
          </p:cNvPr>
          <p:cNvSpPr>
            <a:spLocks noGrp="1"/>
          </p:cNvSpPr>
          <p:nvPr>
            <p:ph type="sldNum" sz="quarter" idx="12"/>
          </p:nvPr>
        </p:nvSpPr>
        <p:spPr/>
        <p:txBody>
          <a:bodyPr/>
          <a:lstStyle/>
          <a:p>
            <a:pPr>
              <a:defRPr/>
            </a:pPr>
            <a:fld id="{D5713E59-87FE-47BA-BBA1-AD6C047F4F94}" type="slidenum">
              <a:rPr lang="en-US" smtClean="0"/>
              <a:pPr>
                <a:defRPr/>
              </a:pPr>
              <a:t>‹#›</a:t>
            </a:fld>
            <a:endParaRPr lang="en-US" dirty="0"/>
          </a:p>
        </p:txBody>
      </p:sp>
    </p:spTree>
    <p:extLst>
      <p:ext uri="{BB962C8B-B14F-4D97-AF65-F5344CB8AC3E}">
        <p14:creationId xmlns:p14="http://schemas.microsoft.com/office/powerpoint/2010/main" val="27900128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F9BF4B-6943-44CA-B67C-1FF6B13E523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53F8B89-F0C9-4CFC-858F-774AF7692E9B}"/>
              </a:ext>
            </a:extLst>
          </p:cNvPr>
          <p:cNvSpPr>
            <a:spLocks noGrp="1"/>
          </p:cNvSpPr>
          <p:nvPr>
            <p:ph sz="half" idx="1"/>
          </p:nvPr>
        </p:nvSpPr>
        <p:spPr>
          <a:xfrm>
            <a:off x="2263140" y="5842000"/>
            <a:ext cx="13990320" cy="139242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39F5329-A0FC-494B-A3B4-2FB7C4935129}"/>
              </a:ext>
            </a:extLst>
          </p:cNvPr>
          <p:cNvSpPr>
            <a:spLocks noGrp="1"/>
          </p:cNvSpPr>
          <p:nvPr>
            <p:ph sz="half" idx="2"/>
          </p:nvPr>
        </p:nvSpPr>
        <p:spPr>
          <a:xfrm>
            <a:off x="16664940" y="5842000"/>
            <a:ext cx="13990320" cy="139242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1F497A2-4A5F-41AC-8EF9-E0E0EC69C486}"/>
              </a:ext>
            </a:extLst>
          </p:cNvPr>
          <p:cNvSpPr>
            <a:spLocks noGrp="1"/>
          </p:cNvSpPr>
          <p:nvPr>
            <p:ph type="dt" sz="half" idx="10"/>
          </p:nvPr>
        </p:nvSpPr>
        <p:spPr/>
        <p:txBody>
          <a:bodyPr/>
          <a:lstStyle/>
          <a:p>
            <a:pPr>
              <a:defRPr/>
            </a:pPr>
            <a:endParaRPr lang="en-US" dirty="0"/>
          </a:p>
        </p:txBody>
      </p:sp>
      <p:sp>
        <p:nvSpPr>
          <p:cNvPr id="6" name="Footer Placeholder 5">
            <a:extLst>
              <a:ext uri="{FF2B5EF4-FFF2-40B4-BE49-F238E27FC236}">
                <a16:creationId xmlns:a16="http://schemas.microsoft.com/office/drawing/2014/main" id="{879174C7-9E4D-4705-A78C-D518C452612E}"/>
              </a:ext>
            </a:extLst>
          </p:cNvPr>
          <p:cNvSpPr>
            <a:spLocks noGrp="1"/>
          </p:cNvSpPr>
          <p:nvPr>
            <p:ph type="ftr" sz="quarter" idx="11"/>
          </p:nvPr>
        </p:nvSpPr>
        <p:spPr/>
        <p:txBody>
          <a:bodyPr/>
          <a:lstStyle/>
          <a:p>
            <a:pPr>
              <a:defRPr/>
            </a:pPr>
            <a:endParaRPr lang="en-US" dirty="0"/>
          </a:p>
        </p:txBody>
      </p:sp>
      <p:sp>
        <p:nvSpPr>
          <p:cNvPr id="7" name="Slide Number Placeholder 6">
            <a:extLst>
              <a:ext uri="{FF2B5EF4-FFF2-40B4-BE49-F238E27FC236}">
                <a16:creationId xmlns:a16="http://schemas.microsoft.com/office/drawing/2014/main" id="{051A7E18-AD47-4DCB-BDA8-6A65EC5009D1}"/>
              </a:ext>
            </a:extLst>
          </p:cNvPr>
          <p:cNvSpPr>
            <a:spLocks noGrp="1"/>
          </p:cNvSpPr>
          <p:nvPr>
            <p:ph type="sldNum" sz="quarter" idx="12"/>
          </p:nvPr>
        </p:nvSpPr>
        <p:spPr/>
        <p:txBody>
          <a:bodyPr/>
          <a:lstStyle/>
          <a:p>
            <a:pPr>
              <a:defRPr/>
            </a:pPr>
            <a:fld id="{97DFE949-A4CB-4DBA-9AB1-78ADCE827D5E}" type="slidenum">
              <a:rPr lang="en-US" smtClean="0"/>
              <a:pPr>
                <a:defRPr/>
              </a:pPr>
              <a:t>‹#›</a:t>
            </a:fld>
            <a:endParaRPr lang="en-US" dirty="0"/>
          </a:p>
        </p:txBody>
      </p:sp>
    </p:spTree>
    <p:extLst>
      <p:ext uri="{BB962C8B-B14F-4D97-AF65-F5344CB8AC3E}">
        <p14:creationId xmlns:p14="http://schemas.microsoft.com/office/powerpoint/2010/main" val="22195766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8B5D0D-9A3F-4931-9DBB-F39A0EDC456C}"/>
              </a:ext>
            </a:extLst>
          </p:cNvPr>
          <p:cNvSpPr>
            <a:spLocks noGrp="1"/>
          </p:cNvSpPr>
          <p:nvPr>
            <p:ph type="title"/>
          </p:nvPr>
        </p:nvSpPr>
        <p:spPr>
          <a:xfrm>
            <a:off x="2267428" y="1168401"/>
            <a:ext cx="28392120" cy="4241802"/>
          </a:xfrm>
        </p:spPr>
        <p:txBody>
          <a:bodyPr/>
          <a:lstStyle/>
          <a:p>
            <a:r>
              <a:rPr lang="en-US"/>
              <a:t>Click to edit Master title style</a:t>
            </a:r>
          </a:p>
        </p:txBody>
      </p:sp>
      <p:sp>
        <p:nvSpPr>
          <p:cNvPr id="3" name="Text Placeholder 2">
            <a:extLst>
              <a:ext uri="{FF2B5EF4-FFF2-40B4-BE49-F238E27FC236}">
                <a16:creationId xmlns:a16="http://schemas.microsoft.com/office/drawing/2014/main" id="{355E001E-9ABF-48C9-9B8A-6D43E64563BE}"/>
              </a:ext>
            </a:extLst>
          </p:cNvPr>
          <p:cNvSpPr>
            <a:spLocks noGrp="1"/>
          </p:cNvSpPr>
          <p:nvPr>
            <p:ph type="body" idx="1"/>
          </p:nvPr>
        </p:nvSpPr>
        <p:spPr>
          <a:xfrm>
            <a:off x="2267429" y="5379722"/>
            <a:ext cx="13926025" cy="2636518"/>
          </a:xfrm>
        </p:spPr>
        <p:txBody>
          <a:bodyPr anchor="b"/>
          <a:lstStyle>
            <a:lvl1pPr marL="0" indent="0">
              <a:buNone/>
              <a:defRPr sz="6480" b="1"/>
            </a:lvl1pPr>
            <a:lvl2pPr marL="1234440" indent="0">
              <a:buNone/>
              <a:defRPr sz="5400" b="1"/>
            </a:lvl2pPr>
            <a:lvl3pPr marL="2468880" indent="0">
              <a:buNone/>
              <a:defRPr sz="4860" b="1"/>
            </a:lvl3pPr>
            <a:lvl4pPr marL="3703320" indent="0">
              <a:buNone/>
              <a:defRPr sz="4320" b="1"/>
            </a:lvl4pPr>
            <a:lvl5pPr marL="4937760" indent="0">
              <a:buNone/>
              <a:defRPr sz="4320" b="1"/>
            </a:lvl5pPr>
            <a:lvl6pPr marL="6172200" indent="0">
              <a:buNone/>
              <a:defRPr sz="4320" b="1"/>
            </a:lvl6pPr>
            <a:lvl7pPr marL="7406640" indent="0">
              <a:buNone/>
              <a:defRPr sz="4320" b="1"/>
            </a:lvl7pPr>
            <a:lvl8pPr marL="8641080" indent="0">
              <a:buNone/>
              <a:defRPr sz="4320" b="1"/>
            </a:lvl8pPr>
            <a:lvl9pPr marL="9875520" indent="0">
              <a:buNone/>
              <a:defRPr sz="4320" b="1"/>
            </a:lvl9pPr>
          </a:lstStyle>
          <a:p>
            <a:pPr lvl="0"/>
            <a:r>
              <a:rPr lang="en-US"/>
              <a:t>Edit Master text styles</a:t>
            </a:r>
          </a:p>
        </p:txBody>
      </p:sp>
      <p:sp>
        <p:nvSpPr>
          <p:cNvPr id="4" name="Content Placeholder 3">
            <a:extLst>
              <a:ext uri="{FF2B5EF4-FFF2-40B4-BE49-F238E27FC236}">
                <a16:creationId xmlns:a16="http://schemas.microsoft.com/office/drawing/2014/main" id="{8592A9B0-5D21-4803-8600-09EA9938B046}"/>
              </a:ext>
            </a:extLst>
          </p:cNvPr>
          <p:cNvSpPr>
            <a:spLocks noGrp="1"/>
          </p:cNvSpPr>
          <p:nvPr>
            <p:ph sz="half" idx="2"/>
          </p:nvPr>
        </p:nvSpPr>
        <p:spPr>
          <a:xfrm>
            <a:off x="2267429" y="8016240"/>
            <a:ext cx="13926025" cy="117906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C75E44B-BAFC-4BE7-9372-79E75C5D62D4}"/>
              </a:ext>
            </a:extLst>
          </p:cNvPr>
          <p:cNvSpPr>
            <a:spLocks noGrp="1"/>
          </p:cNvSpPr>
          <p:nvPr>
            <p:ph type="body" sz="quarter" idx="3"/>
          </p:nvPr>
        </p:nvSpPr>
        <p:spPr>
          <a:xfrm>
            <a:off x="16664940" y="5379722"/>
            <a:ext cx="13994608" cy="2636518"/>
          </a:xfrm>
        </p:spPr>
        <p:txBody>
          <a:bodyPr anchor="b"/>
          <a:lstStyle>
            <a:lvl1pPr marL="0" indent="0">
              <a:buNone/>
              <a:defRPr sz="6480" b="1"/>
            </a:lvl1pPr>
            <a:lvl2pPr marL="1234440" indent="0">
              <a:buNone/>
              <a:defRPr sz="5400" b="1"/>
            </a:lvl2pPr>
            <a:lvl3pPr marL="2468880" indent="0">
              <a:buNone/>
              <a:defRPr sz="4860" b="1"/>
            </a:lvl3pPr>
            <a:lvl4pPr marL="3703320" indent="0">
              <a:buNone/>
              <a:defRPr sz="4320" b="1"/>
            </a:lvl4pPr>
            <a:lvl5pPr marL="4937760" indent="0">
              <a:buNone/>
              <a:defRPr sz="4320" b="1"/>
            </a:lvl5pPr>
            <a:lvl6pPr marL="6172200" indent="0">
              <a:buNone/>
              <a:defRPr sz="4320" b="1"/>
            </a:lvl6pPr>
            <a:lvl7pPr marL="7406640" indent="0">
              <a:buNone/>
              <a:defRPr sz="4320" b="1"/>
            </a:lvl7pPr>
            <a:lvl8pPr marL="8641080" indent="0">
              <a:buNone/>
              <a:defRPr sz="4320" b="1"/>
            </a:lvl8pPr>
            <a:lvl9pPr marL="9875520" indent="0">
              <a:buNone/>
              <a:defRPr sz="4320" b="1"/>
            </a:lvl9pPr>
          </a:lstStyle>
          <a:p>
            <a:pPr lvl="0"/>
            <a:r>
              <a:rPr lang="en-US"/>
              <a:t>Edit Master text styles</a:t>
            </a:r>
          </a:p>
        </p:txBody>
      </p:sp>
      <p:sp>
        <p:nvSpPr>
          <p:cNvPr id="6" name="Content Placeholder 5">
            <a:extLst>
              <a:ext uri="{FF2B5EF4-FFF2-40B4-BE49-F238E27FC236}">
                <a16:creationId xmlns:a16="http://schemas.microsoft.com/office/drawing/2014/main" id="{31B6EC98-58A4-4DEA-86A2-C7C191AE6B46}"/>
              </a:ext>
            </a:extLst>
          </p:cNvPr>
          <p:cNvSpPr>
            <a:spLocks noGrp="1"/>
          </p:cNvSpPr>
          <p:nvPr>
            <p:ph sz="quarter" idx="4"/>
          </p:nvPr>
        </p:nvSpPr>
        <p:spPr>
          <a:xfrm>
            <a:off x="16664940" y="8016240"/>
            <a:ext cx="13994608" cy="117906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E0229C9-DCF1-42C9-BE01-26015C1F39A4}"/>
              </a:ext>
            </a:extLst>
          </p:cNvPr>
          <p:cNvSpPr>
            <a:spLocks noGrp="1"/>
          </p:cNvSpPr>
          <p:nvPr>
            <p:ph type="dt" sz="half" idx="10"/>
          </p:nvPr>
        </p:nvSpPr>
        <p:spPr/>
        <p:txBody>
          <a:bodyPr/>
          <a:lstStyle/>
          <a:p>
            <a:pPr>
              <a:defRPr/>
            </a:pPr>
            <a:endParaRPr lang="en-US" dirty="0"/>
          </a:p>
        </p:txBody>
      </p:sp>
      <p:sp>
        <p:nvSpPr>
          <p:cNvPr id="8" name="Footer Placeholder 7">
            <a:extLst>
              <a:ext uri="{FF2B5EF4-FFF2-40B4-BE49-F238E27FC236}">
                <a16:creationId xmlns:a16="http://schemas.microsoft.com/office/drawing/2014/main" id="{2B3C2B78-81FB-4EC7-9A71-4A0CD2D85616}"/>
              </a:ext>
            </a:extLst>
          </p:cNvPr>
          <p:cNvSpPr>
            <a:spLocks noGrp="1"/>
          </p:cNvSpPr>
          <p:nvPr>
            <p:ph type="ftr" sz="quarter" idx="11"/>
          </p:nvPr>
        </p:nvSpPr>
        <p:spPr/>
        <p:txBody>
          <a:bodyPr/>
          <a:lstStyle/>
          <a:p>
            <a:pPr>
              <a:defRPr/>
            </a:pPr>
            <a:endParaRPr lang="en-US" dirty="0"/>
          </a:p>
        </p:txBody>
      </p:sp>
      <p:sp>
        <p:nvSpPr>
          <p:cNvPr id="9" name="Slide Number Placeholder 8">
            <a:extLst>
              <a:ext uri="{FF2B5EF4-FFF2-40B4-BE49-F238E27FC236}">
                <a16:creationId xmlns:a16="http://schemas.microsoft.com/office/drawing/2014/main" id="{E3CA2810-19E4-42D2-9089-9563F1BD4690}"/>
              </a:ext>
            </a:extLst>
          </p:cNvPr>
          <p:cNvSpPr>
            <a:spLocks noGrp="1"/>
          </p:cNvSpPr>
          <p:nvPr>
            <p:ph type="sldNum" sz="quarter" idx="12"/>
          </p:nvPr>
        </p:nvSpPr>
        <p:spPr/>
        <p:txBody>
          <a:bodyPr/>
          <a:lstStyle/>
          <a:p>
            <a:pPr>
              <a:defRPr/>
            </a:pPr>
            <a:fld id="{39602AC6-A7BC-412E-92B8-BCBF60164766}" type="slidenum">
              <a:rPr lang="en-US" smtClean="0"/>
              <a:pPr>
                <a:defRPr/>
              </a:pPr>
              <a:t>‹#›</a:t>
            </a:fld>
            <a:endParaRPr lang="en-US" dirty="0"/>
          </a:p>
        </p:txBody>
      </p:sp>
    </p:spTree>
    <p:extLst>
      <p:ext uri="{BB962C8B-B14F-4D97-AF65-F5344CB8AC3E}">
        <p14:creationId xmlns:p14="http://schemas.microsoft.com/office/powerpoint/2010/main" val="10472672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6864CB-7C66-4232-9B5B-432D66A61F1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3281786-C7E1-461D-9F78-2F3B9152DF90}"/>
              </a:ext>
            </a:extLst>
          </p:cNvPr>
          <p:cNvSpPr>
            <a:spLocks noGrp="1"/>
          </p:cNvSpPr>
          <p:nvPr>
            <p:ph type="dt" sz="half" idx="10"/>
          </p:nvPr>
        </p:nvSpPr>
        <p:spPr/>
        <p:txBody>
          <a:bodyPr/>
          <a:lstStyle/>
          <a:p>
            <a:pPr>
              <a:defRPr/>
            </a:pPr>
            <a:endParaRPr lang="en-US" dirty="0"/>
          </a:p>
        </p:txBody>
      </p:sp>
      <p:sp>
        <p:nvSpPr>
          <p:cNvPr id="4" name="Footer Placeholder 3">
            <a:extLst>
              <a:ext uri="{FF2B5EF4-FFF2-40B4-BE49-F238E27FC236}">
                <a16:creationId xmlns:a16="http://schemas.microsoft.com/office/drawing/2014/main" id="{6D3DD7AB-2217-4E6F-AF3F-4AC07A046947}"/>
              </a:ext>
            </a:extLst>
          </p:cNvPr>
          <p:cNvSpPr>
            <a:spLocks noGrp="1"/>
          </p:cNvSpPr>
          <p:nvPr>
            <p:ph type="ftr" sz="quarter" idx="11"/>
          </p:nvPr>
        </p:nvSpPr>
        <p:spPr/>
        <p:txBody>
          <a:bodyPr/>
          <a:lstStyle/>
          <a:p>
            <a:pPr>
              <a:defRPr/>
            </a:pPr>
            <a:endParaRPr lang="en-US" dirty="0"/>
          </a:p>
        </p:txBody>
      </p:sp>
      <p:sp>
        <p:nvSpPr>
          <p:cNvPr id="5" name="Slide Number Placeholder 4">
            <a:extLst>
              <a:ext uri="{FF2B5EF4-FFF2-40B4-BE49-F238E27FC236}">
                <a16:creationId xmlns:a16="http://schemas.microsoft.com/office/drawing/2014/main" id="{51E62F52-A1BC-4266-ABED-6384CF5FB7AF}"/>
              </a:ext>
            </a:extLst>
          </p:cNvPr>
          <p:cNvSpPr>
            <a:spLocks noGrp="1"/>
          </p:cNvSpPr>
          <p:nvPr>
            <p:ph type="sldNum" sz="quarter" idx="12"/>
          </p:nvPr>
        </p:nvSpPr>
        <p:spPr/>
        <p:txBody>
          <a:bodyPr/>
          <a:lstStyle/>
          <a:p>
            <a:pPr>
              <a:defRPr/>
            </a:pPr>
            <a:fld id="{622648FF-1933-404F-8895-B6F678FE7B7D}" type="slidenum">
              <a:rPr lang="en-US" smtClean="0"/>
              <a:pPr>
                <a:defRPr/>
              </a:pPr>
              <a:t>‹#›</a:t>
            </a:fld>
            <a:endParaRPr lang="en-US" dirty="0"/>
          </a:p>
        </p:txBody>
      </p:sp>
    </p:spTree>
    <p:extLst>
      <p:ext uri="{BB962C8B-B14F-4D97-AF65-F5344CB8AC3E}">
        <p14:creationId xmlns:p14="http://schemas.microsoft.com/office/powerpoint/2010/main" val="33083658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C7D34C9-54BE-4757-B991-DDF8311FCBB0}"/>
              </a:ext>
            </a:extLst>
          </p:cNvPr>
          <p:cNvSpPr>
            <a:spLocks noGrp="1"/>
          </p:cNvSpPr>
          <p:nvPr>
            <p:ph type="dt" sz="half" idx="10"/>
          </p:nvPr>
        </p:nvSpPr>
        <p:spPr/>
        <p:txBody>
          <a:bodyPr/>
          <a:lstStyle/>
          <a:p>
            <a:pPr>
              <a:defRPr/>
            </a:pPr>
            <a:endParaRPr lang="en-US" dirty="0"/>
          </a:p>
        </p:txBody>
      </p:sp>
      <p:sp>
        <p:nvSpPr>
          <p:cNvPr id="3" name="Footer Placeholder 2">
            <a:extLst>
              <a:ext uri="{FF2B5EF4-FFF2-40B4-BE49-F238E27FC236}">
                <a16:creationId xmlns:a16="http://schemas.microsoft.com/office/drawing/2014/main" id="{CC81A8B2-D446-4A14-BD94-4A38A7DD89A5}"/>
              </a:ext>
            </a:extLst>
          </p:cNvPr>
          <p:cNvSpPr>
            <a:spLocks noGrp="1"/>
          </p:cNvSpPr>
          <p:nvPr>
            <p:ph type="ftr" sz="quarter" idx="11"/>
          </p:nvPr>
        </p:nvSpPr>
        <p:spPr/>
        <p:txBody>
          <a:bodyPr/>
          <a:lstStyle/>
          <a:p>
            <a:pPr>
              <a:defRPr/>
            </a:pPr>
            <a:endParaRPr lang="en-US" dirty="0"/>
          </a:p>
        </p:txBody>
      </p:sp>
      <p:sp>
        <p:nvSpPr>
          <p:cNvPr id="4" name="Slide Number Placeholder 3">
            <a:extLst>
              <a:ext uri="{FF2B5EF4-FFF2-40B4-BE49-F238E27FC236}">
                <a16:creationId xmlns:a16="http://schemas.microsoft.com/office/drawing/2014/main" id="{6C4BBC68-1B09-43E6-905A-E5C4CD0884F0}"/>
              </a:ext>
            </a:extLst>
          </p:cNvPr>
          <p:cNvSpPr>
            <a:spLocks noGrp="1"/>
          </p:cNvSpPr>
          <p:nvPr>
            <p:ph type="sldNum" sz="quarter" idx="12"/>
          </p:nvPr>
        </p:nvSpPr>
        <p:spPr/>
        <p:txBody>
          <a:bodyPr/>
          <a:lstStyle/>
          <a:p>
            <a:pPr>
              <a:defRPr/>
            </a:pPr>
            <a:fld id="{96C711B0-F19E-4FB7-BDE9-0A690022CE81}" type="slidenum">
              <a:rPr lang="en-US" smtClean="0"/>
              <a:pPr>
                <a:defRPr/>
              </a:pPr>
              <a:t>‹#›</a:t>
            </a:fld>
            <a:endParaRPr lang="en-US" dirty="0"/>
          </a:p>
        </p:txBody>
      </p:sp>
    </p:spTree>
    <p:extLst>
      <p:ext uri="{BB962C8B-B14F-4D97-AF65-F5344CB8AC3E}">
        <p14:creationId xmlns:p14="http://schemas.microsoft.com/office/powerpoint/2010/main" val="246492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9B300B-5544-4351-BD22-EC299CFC1006}"/>
              </a:ext>
            </a:extLst>
          </p:cNvPr>
          <p:cNvSpPr>
            <a:spLocks noGrp="1"/>
          </p:cNvSpPr>
          <p:nvPr>
            <p:ph type="title"/>
          </p:nvPr>
        </p:nvSpPr>
        <p:spPr>
          <a:xfrm>
            <a:off x="2267429" y="1463040"/>
            <a:ext cx="10617040" cy="5120640"/>
          </a:xfrm>
        </p:spPr>
        <p:txBody>
          <a:bodyPr anchor="b"/>
          <a:lstStyle>
            <a:lvl1pPr>
              <a:defRPr sz="8640"/>
            </a:lvl1pPr>
          </a:lstStyle>
          <a:p>
            <a:r>
              <a:rPr lang="en-US"/>
              <a:t>Click to edit Master title style</a:t>
            </a:r>
          </a:p>
        </p:txBody>
      </p:sp>
      <p:sp>
        <p:nvSpPr>
          <p:cNvPr id="3" name="Content Placeholder 2">
            <a:extLst>
              <a:ext uri="{FF2B5EF4-FFF2-40B4-BE49-F238E27FC236}">
                <a16:creationId xmlns:a16="http://schemas.microsoft.com/office/drawing/2014/main" id="{0EE7E1A7-B428-4345-A81F-604A02F91114}"/>
              </a:ext>
            </a:extLst>
          </p:cNvPr>
          <p:cNvSpPr>
            <a:spLocks noGrp="1"/>
          </p:cNvSpPr>
          <p:nvPr>
            <p:ph idx="1"/>
          </p:nvPr>
        </p:nvSpPr>
        <p:spPr>
          <a:xfrm>
            <a:off x="13994608" y="3159762"/>
            <a:ext cx="16664940" cy="15595600"/>
          </a:xfrm>
        </p:spPr>
        <p:txBody>
          <a:bodyPr/>
          <a:lstStyle>
            <a:lvl1pPr>
              <a:defRPr sz="8640"/>
            </a:lvl1pPr>
            <a:lvl2pPr>
              <a:defRPr sz="7560"/>
            </a:lvl2pPr>
            <a:lvl3pPr>
              <a:defRPr sz="6480"/>
            </a:lvl3pPr>
            <a:lvl4pPr>
              <a:defRPr sz="5400"/>
            </a:lvl4pPr>
            <a:lvl5pPr>
              <a:defRPr sz="5400"/>
            </a:lvl5pPr>
            <a:lvl6pPr>
              <a:defRPr sz="5400"/>
            </a:lvl6pPr>
            <a:lvl7pPr>
              <a:defRPr sz="5400"/>
            </a:lvl7pPr>
            <a:lvl8pPr>
              <a:defRPr sz="5400"/>
            </a:lvl8pPr>
            <a:lvl9pPr>
              <a:defRPr sz="5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09185A8-F5D0-43E6-9FE2-00F8623537EE}"/>
              </a:ext>
            </a:extLst>
          </p:cNvPr>
          <p:cNvSpPr>
            <a:spLocks noGrp="1"/>
          </p:cNvSpPr>
          <p:nvPr>
            <p:ph type="body" sz="half" idx="2"/>
          </p:nvPr>
        </p:nvSpPr>
        <p:spPr>
          <a:xfrm>
            <a:off x="2267429" y="6583680"/>
            <a:ext cx="10617040" cy="12197082"/>
          </a:xfrm>
        </p:spPr>
        <p:txBody>
          <a:bodyPr/>
          <a:lstStyle>
            <a:lvl1pPr marL="0" indent="0">
              <a:buNone/>
              <a:defRPr sz="4320"/>
            </a:lvl1pPr>
            <a:lvl2pPr marL="1234440" indent="0">
              <a:buNone/>
              <a:defRPr sz="3780"/>
            </a:lvl2pPr>
            <a:lvl3pPr marL="2468880" indent="0">
              <a:buNone/>
              <a:defRPr sz="3240"/>
            </a:lvl3pPr>
            <a:lvl4pPr marL="3703320" indent="0">
              <a:buNone/>
              <a:defRPr sz="2700"/>
            </a:lvl4pPr>
            <a:lvl5pPr marL="4937760" indent="0">
              <a:buNone/>
              <a:defRPr sz="2700"/>
            </a:lvl5pPr>
            <a:lvl6pPr marL="6172200" indent="0">
              <a:buNone/>
              <a:defRPr sz="2700"/>
            </a:lvl6pPr>
            <a:lvl7pPr marL="7406640" indent="0">
              <a:buNone/>
              <a:defRPr sz="2700"/>
            </a:lvl7pPr>
            <a:lvl8pPr marL="8641080" indent="0">
              <a:buNone/>
              <a:defRPr sz="2700"/>
            </a:lvl8pPr>
            <a:lvl9pPr marL="9875520" indent="0">
              <a:buNone/>
              <a:defRPr sz="2700"/>
            </a:lvl9pPr>
          </a:lstStyle>
          <a:p>
            <a:pPr lvl="0"/>
            <a:r>
              <a:rPr lang="en-US"/>
              <a:t>Edit Master text styles</a:t>
            </a:r>
          </a:p>
        </p:txBody>
      </p:sp>
      <p:sp>
        <p:nvSpPr>
          <p:cNvPr id="5" name="Date Placeholder 4">
            <a:extLst>
              <a:ext uri="{FF2B5EF4-FFF2-40B4-BE49-F238E27FC236}">
                <a16:creationId xmlns:a16="http://schemas.microsoft.com/office/drawing/2014/main" id="{0A6567A5-B87C-4D98-A3C2-35C16A3C4EAF}"/>
              </a:ext>
            </a:extLst>
          </p:cNvPr>
          <p:cNvSpPr>
            <a:spLocks noGrp="1"/>
          </p:cNvSpPr>
          <p:nvPr>
            <p:ph type="dt" sz="half" idx="10"/>
          </p:nvPr>
        </p:nvSpPr>
        <p:spPr/>
        <p:txBody>
          <a:bodyPr/>
          <a:lstStyle/>
          <a:p>
            <a:pPr>
              <a:defRPr/>
            </a:pPr>
            <a:endParaRPr lang="en-US" dirty="0"/>
          </a:p>
        </p:txBody>
      </p:sp>
      <p:sp>
        <p:nvSpPr>
          <p:cNvPr id="6" name="Footer Placeholder 5">
            <a:extLst>
              <a:ext uri="{FF2B5EF4-FFF2-40B4-BE49-F238E27FC236}">
                <a16:creationId xmlns:a16="http://schemas.microsoft.com/office/drawing/2014/main" id="{51538863-06E1-437E-A4BC-BF549AAAFF2E}"/>
              </a:ext>
            </a:extLst>
          </p:cNvPr>
          <p:cNvSpPr>
            <a:spLocks noGrp="1"/>
          </p:cNvSpPr>
          <p:nvPr>
            <p:ph type="ftr" sz="quarter" idx="11"/>
          </p:nvPr>
        </p:nvSpPr>
        <p:spPr/>
        <p:txBody>
          <a:bodyPr/>
          <a:lstStyle/>
          <a:p>
            <a:pPr>
              <a:defRPr/>
            </a:pPr>
            <a:endParaRPr lang="en-US" dirty="0"/>
          </a:p>
        </p:txBody>
      </p:sp>
      <p:sp>
        <p:nvSpPr>
          <p:cNvPr id="7" name="Slide Number Placeholder 6">
            <a:extLst>
              <a:ext uri="{FF2B5EF4-FFF2-40B4-BE49-F238E27FC236}">
                <a16:creationId xmlns:a16="http://schemas.microsoft.com/office/drawing/2014/main" id="{9A27D9BB-D4E0-4F46-8D45-6A6E5532DDBD}"/>
              </a:ext>
            </a:extLst>
          </p:cNvPr>
          <p:cNvSpPr>
            <a:spLocks noGrp="1"/>
          </p:cNvSpPr>
          <p:nvPr>
            <p:ph type="sldNum" sz="quarter" idx="12"/>
          </p:nvPr>
        </p:nvSpPr>
        <p:spPr/>
        <p:txBody>
          <a:bodyPr/>
          <a:lstStyle/>
          <a:p>
            <a:pPr>
              <a:defRPr/>
            </a:pPr>
            <a:fld id="{DACE9341-1964-4F8E-9C4B-99A0F5E9210D}" type="slidenum">
              <a:rPr lang="en-US" smtClean="0"/>
              <a:pPr>
                <a:defRPr/>
              </a:pPr>
              <a:t>‹#›</a:t>
            </a:fld>
            <a:endParaRPr lang="en-US" dirty="0"/>
          </a:p>
        </p:txBody>
      </p:sp>
    </p:spTree>
    <p:extLst>
      <p:ext uri="{BB962C8B-B14F-4D97-AF65-F5344CB8AC3E}">
        <p14:creationId xmlns:p14="http://schemas.microsoft.com/office/powerpoint/2010/main" val="26773966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7EC067-C990-4C94-9E0D-5EFE3B2F7F44}"/>
              </a:ext>
            </a:extLst>
          </p:cNvPr>
          <p:cNvSpPr>
            <a:spLocks noGrp="1"/>
          </p:cNvSpPr>
          <p:nvPr>
            <p:ph type="title"/>
          </p:nvPr>
        </p:nvSpPr>
        <p:spPr>
          <a:xfrm>
            <a:off x="2267429" y="1463040"/>
            <a:ext cx="10617040" cy="5120640"/>
          </a:xfrm>
        </p:spPr>
        <p:txBody>
          <a:bodyPr anchor="b"/>
          <a:lstStyle>
            <a:lvl1pPr>
              <a:defRPr sz="8640"/>
            </a:lvl1pPr>
          </a:lstStyle>
          <a:p>
            <a:r>
              <a:rPr lang="en-US"/>
              <a:t>Click to edit Master title style</a:t>
            </a:r>
          </a:p>
        </p:txBody>
      </p:sp>
      <p:sp>
        <p:nvSpPr>
          <p:cNvPr id="3" name="Picture Placeholder 2">
            <a:extLst>
              <a:ext uri="{FF2B5EF4-FFF2-40B4-BE49-F238E27FC236}">
                <a16:creationId xmlns:a16="http://schemas.microsoft.com/office/drawing/2014/main" id="{3FED6A3E-2821-4C71-9A44-02822B39D303}"/>
              </a:ext>
            </a:extLst>
          </p:cNvPr>
          <p:cNvSpPr>
            <a:spLocks noGrp="1"/>
          </p:cNvSpPr>
          <p:nvPr>
            <p:ph type="pic" idx="1"/>
          </p:nvPr>
        </p:nvSpPr>
        <p:spPr>
          <a:xfrm>
            <a:off x="13994608" y="3159762"/>
            <a:ext cx="16664940" cy="15595600"/>
          </a:xfrm>
        </p:spPr>
        <p:txBody>
          <a:bodyPr/>
          <a:lstStyle>
            <a:lvl1pPr marL="0" indent="0">
              <a:buNone/>
              <a:defRPr sz="8640"/>
            </a:lvl1pPr>
            <a:lvl2pPr marL="1234440" indent="0">
              <a:buNone/>
              <a:defRPr sz="7560"/>
            </a:lvl2pPr>
            <a:lvl3pPr marL="2468880" indent="0">
              <a:buNone/>
              <a:defRPr sz="6480"/>
            </a:lvl3pPr>
            <a:lvl4pPr marL="3703320" indent="0">
              <a:buNone/>
              <a:defRPr sz="5400"/>
            </a:lvl4pPr>
            <a:lvl5pPr marL="4937760" indent="0">
              <a:buNone/>
              <a:defRPr sz="5400"/>
            </a:lvl5pPr>
            <a:lvl6pPr marL="6172200" indent="0">
              <a:buNone/>
              <a:defRPr sz="5400"/>
            </a:lvl6pPr>
            <a:lvl7pPr marL="7406640" indent="0">
              <a:buNone/>
              <a:defRPr sz="5400"/>
            </a:lvl7pPr>
            <a:lvl8pPr marL="8641080" indent="0">
              <a:buNone/>
              <a:defRPr sz="5400"/>
            </a:lvl8pPr>
            <a:lvl9pPr marL="9875520" indent="0">
              <a:buNone/>
              <a:defRPr sz="5400"/>
            </a:lvl9pPr>
          </a:lstStyle>
          <a:p>
            <a:endParaRPr lang="en-US" dirty="0"/>
          </a:p>
        </p:txBody>
      </p:sp>
      <p:sp>
        <p:nvSpPr>
          <p:cNvPr id="4" name="Text Placeholder 3">
            <a:extLst>
              <a:ext uri="{FF2B5EF4-FFF2-40B4-BE49-F238E27FC236}">
                <a16:creationId xmlns:a16="http://schemas.microsoft.com/office/drawing/2014/main" id="{0659E116-D8A6-4BCD-AF44-65C733177DC7}"/>
              </a:ext>
            </a:extLst>
          </p:cNvPr>
          <p:cNvSpPr>
            <a:spLocks noGrp="1"/>
          </p:cNvSpPr>
          <p:nvPr>
            <p:ph type="body" sz="half" idx="2"/>
          </p:nvPr>
        </p:nvSpPr>
        <p:spPr>
          <a:xfrm>
            <a:off x="2267429" y="6583680"/>
            <a:ext cx="10617040" cy="12197082"/>
          </a:xfrm>
        </p:spPr>
        <p:txBody>
          <a:bodyPr/>
          <a:lstStyle>
            <a:lvl1pPr marL="0" indent="0">
              <a:buNone/>
              <a:defRPr sz="4320"/>
            </a:lvl1pPr>
            <a:lvl2pPr marL="1234440" indent="0">
              <a:buNone/>
              <a:defRPr sz="3780"/>
            </a:lvl2pPr>
            <a:lvl3pPr marL="2468880" indent="0">
              <a:buNone/>
              <a:defRPr sz="3240"/>
            </a:lvl3pPr>
            <a:lvl4pPr marL="3703320" indent="0">
              <a:buNone/>
              <a:defRPr sz="2700"/>
            </a:lvl4pPr>
            <a:lvl5pPr marL="4937760" indent="0">
              <a:buNone/>
              <a:defRPr sz="2700"/>
            </a:lvl5pPr>
            <a:lvl6pPr marL="6172200" indent="0">
              <a:buNone/>
              <a:defRPr sz="2700"/>
            </a:lvl6pPr>
            <a:lvl7pPr marL="7406640" indent="0">
              <a:buNone/>
              <a:defRPr sz="2700"/>
            </a:lvl7pPr>
            <a:lvl8pPr marL="8641080" indent="0">
              <a:buNone/>
              <a:defRPr sz="2700"/>
            </a:lvl8pPr>
            <a:lvl9pPr marL="9875520" indent="0">
              <a:buNone/>
              <a:defRPr sz="2700"/>
            </a:lvl9pPr>
          </a:lstStyle>
          <a:p>
            <a:pPr lvl="0"/>
            <a:r>
              <a:rPr lang="en-US"/>
              <a:t>Edit Master text styles</a:t>
            </a:r>
          </a:p>
        </p:txBody>
      </p:sp>
      <p:sp>
        <p:nvSpPr>
          <p:cNvPr id="5" name="Date Placeholder 4">
            <a:extLst>
              <a:ext uri="{FF2B5EF4-FFF2-40B4-BE49-F238E27FC236}">
                <a16:creationId xmlns:a16="http://schemas.microsoft.com/office/drawing/2014/main" id="{876FD31C-8DD3-469D-8377-81352325AD3C}"/>
              </a:ext>
            </a:extLst>
          </p:cNvPr>
          <p:cNvSpPr>
            <a:spLocks noGrp="1"/>
          </p:cNvSpPr>
          <p:nvPr>
            <p:ph type="dt" sz="half" idx="10"/>
          </p:nvPr>
        </p:nvSpPr>
        <p:spPr/>
        <p:txBody>
          <a:bodyPr/>
          <a:lstStyle/>
          <a:p>
            <a:pPr>
              <a:defRPr/>
            </a:pPr>
            <a:endParaRPr lang="en-US" dirty="0"/>
          </a:p>
        </p:txBody>
      </p:sp>
      <p:sp>
        <p:nvSpPr>
          <p:cNvPr id="6" name="Footer Placeholder 5">
            <a:extLst>
              <a:ext uri="{FF2B5EF4-FFF2-40B4-BE49-F238E27FC236}">
                <a16:creationId xmlns:a16="http://schemas.microsoft.com/office/drawing/2014/main" id="{44B22FBF-D9B0-4175-BD2F-24256ADF362D}"/>
              </a:ext>
            </a:extLst>
          </p:cNvPr>
          <p:cNvSpPr>
            <a:spLocks noGrp="1"/>
          </p:cNvSpPr>
          <p:nvPr>
            <p:ph type="ftr" sz="quarter" idx="11"/>
          </p:nvPr>
        </p:nvSpPr>
        <p:spPr/>
        <p:txBody>
          <a:bodyPr/>
          <a:lstStyle/>
          <a:p>
            <a:pPr>
              <a:defRPr/>
            </a:pPr>
            <a:endParaRPr lang="en-US" dirty="0"/>
          </a:p>
        </p:txBody>
      </p:sp>
      <p:sp>
        <p:nvSpPr>
          <p:cNvPr id="7" name="Slide Number Placeholder 6">
            <a:extLst>
              <a:ext uri="{FF2B5EF4-FFF2-40B4-BE49-F238E27FC236}">
                <a16:creationId xmlns:a16="http://schemas.microsoft.com/office/drawing/2014/main" id="{744211D0-461C-424C-8CC6-C79EC7E4FD40}"/>
              </a:ext>
            </a:extLst>
          </p:cNvPr>
          <p:cNvSpPr>
            <a:spLocks noGrp="1"/>
          </p:cNvSpPr>
          <p:nvPr>
            <p:ph type="sldNum" sz="quarter" idx="12"/>
          </p:nvPr>
        </p:nvSpPr>
        <p:spPr/>
        <p:txBody>
          <a:bodyPr/>
          <a:lstStyle/>
          <a:p>
            <a:pPr>
              <a:defRPr/>
            </a:pPr>
            <a:fld id="{6721F85C-E3C7-4E63-A590-6E08E178F170}" type="slidenum">
              <a:rPr lang="en-US" smtClean="0"/>
              <a:pPr>
                <a:defRPr/>
              </a:pPr>
              <a:t>‹#›</a:t>
            </a:fld>
            <a:endParaRPr lang="en-US" dirty="0"/>
          </a:p>
        </p:txBody>
      </p:sp>
    </p:spTree>
    <p:extLst>
      <p:ext uri="{BB962C8B-B14F-4D97-AF65-F5344CB8AC3E}">
        <p14:creationId xmlns:p14="http://schemas.microsoft.com/office/powerpoint/2010/main" val="24032683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C822237-A0BA-4944-9D04-E75CF5287D53}"/>
              </a:ext>
            </a:extLst>
          </p:cNvPr>
          <p:cNvSpPr>
            <a:spLocks noGrp="1"/>
          </p:cNvSpPr>
          <p:nvPr>
            <p:ph type="title"/>
          </p:nvPr>
        </p:nvSpPr>
        <p:spPr>
          <a:xfrm>
            <a:off x="2263140" y="1168401"/>
            <a:ext cx="28392120" cy="424180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D3D2B3A-5E9E-42D0-BB22-8A90D16C64DB}"/>
              </a:ext>
            </a:extLst>
          </p:cNvPr>
          <p:cNvSpPr>
            <a:spLocks noGrp="1"/>
          </p:cNvSpPr>
          <p:nvPr>
            <p:ph type="body" idx="1"/>
          </p:nvPr>
        </p:nvSpPr>
        <p:spPr>
          <a:xfrm>
            <a:off x="2263140" y="5842000"/>
            <a:ext cx="28392120" cy="1392428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06F11FD-6D80-448A-938F-269D1E87058C}"/>
              </a:ext>
            </a:extLst>
          </p:cNvPr>
          <p:cNvSpPr>
            <a:spLocks noGrp="1"/>
          </p:cNvSpPr>
          <p:nvPr>
            <p:ph type="dt" sz="half" idx="2"/>
          </p:nvPr>
        </p:nvSpPr>
        <p:spPr>
          <a:xfrm>
            <a:off x="2263140" y="20340322"/>
            <a:ext cx="7406640" cy="1168400"/>
          </a:xfrm>
          <a:prstGeom prst="rect">
            <a:avLst/>
          </a:prstGeom>
        </p:spPr>
        <p:txBody>
          <a:bodyPr vert="horz" lIns="91440" tIns="45720" rIns="91440" bIns="45720" rtlCol="0" anchor="ctr"/>
          <a:lstStyle>
            <a:lvl1pPr algn="l">
              <a:defRPr sz="3240">
                <a:solidFill>
                  <a:schemeClr val="tx1">
                    <a:tint val="75000"/>
                  </a:schemeClr>
                </a:solidFill>
              </a:defRPr>
            </a:lvl1pPr>
          </a:lstStyle>
          <a:p>
            <a:pPr>
              <a:defRPr/>
            </a:pPr>
            <a:endParaRPr lang="en-US" dirty="0"/>
          </a:p>
        </p:txBody>
      </p:sp>
      <p:sp>
        <p:nvSpPr>
          <p:cNvPr id="5" name="Footer Placeholder 4">
            <a:extLst>
              <a:ext uri="{FF2B5EF4-FFF2-40B4-BE49-F238E27FC236}">
                <a16:creationId xmlns:a16="http://schemas.microsoft.com/office/drawing/2014/main" id="{EF167489-8094-4232-BE50-4C1104933537}"/>
              </a:ext>
            </a:extLst>
          </p:cNvPr>
          <p:cNvSpPr>
            <a:spLocks noGrp="1"/>
          </p:cNvSpPr>
          <p:nvPr>
            <p:ph type="ftr" sz="quarter" idx="3"/>
          </p:nvPr>
        </p:nvSpPr>
        <p:spPr>
          <a:xfrm>
            <a:off x="10904220" y="20340322"/>
            <a:ext cx="11109960" cy="1168400"/>
          </a:xfrm>
          <a:prstGeom prst="rect">
            <a:avLst/>
          </a:prstGeom>
        </p:spPr>
        <p:txBody>
          <a:bodyPr vert="horz" lIns="91440" tIns="45720" rIns="91440" bIns="45720" rtlCol="0" anchor="ctr"/>
          <a:lstStyle>
            <a:lvl1pPr algn="ctr">
              <a:defRPr sz="3240">
                <a:solidFill>
                  <a:schemeClr val="tx1">
                    <a:tint val="75000"/>
                  </a:schemeClr>
                </a:solidFill>
              </a:defRPr>
            </a:lvl1pPr>
          </a:lstStyle>
          <a:p>
            <a:pPr>
              <a:defRPr/>
            </a:pPr>
            <a:endParaRPr lang="en-US" dirty="0"/>
          </a:p>
        </p:txBody>
      </p:sp>
      <p:sp>
        <p:nvSpPr>
          <p:cNvPr id="6" name="Slide Number Placeholder 5">
            <a:extLst>
              <a:ext uri="{FF2B5EF4-FFF2-40B4-BE49-F238E27FC236}">
                <a16:creationId xmlns:a16="http://schemas.microsoft.com/office/drawing/2014/main" id="{78FE8CE0-14F2-4468-8EF9-D27195F0BF6D}"/>
              </a:ext>
            </a:extLst>
          </p:cNvPr>
          <p:cNvSpPr>
            <a:spLocks noGrp="1"/>
          </p:cNvSpPr>
          <p:nvPr>
            <p:ph type="sldNum" sz="quarter" idx="4"/>
          </p:nvPr>
        </p:nvSpPr>
        <p:spPr>
          <a:xfrm>
            <a:off x="23248620" y="20340322"/>
            <a:ext cx="7406640" cy="1168400"/>
          </a:xfrm>
          <a:prstGeom prst="rect">
            <a:avLst/>
          </a:prstGeom>
        </p:spPr>
        <p:txBody>
          <a:bodyPr vert="horz" lIns="91440" tIns="45720" rIns="91440" bIns="45720" rtlCol="0" anchor="ctr"/>
          <a:lstStyle>
            <a:lvl1pPr algn="r">
              <a:defRPr sz="3240">
                <a:solidFill>
                  <a:schemeClr val="tx1">
                    <a:tint val="75000"/>
                  </a:schemeClr>
                </a:solidFill>
              </a:defRPr>
            </a:lvl1pPr>
          </a:lstStyle>
          <a:p>
            <a:pPr>
              <a:defRPr/>
            </a:pPr>
            <a:fld id="{F5FC0057-BEF9-48D2-B9BB-C66E180D6D26}" type="slidenum">
              <a:rPr lang="en-US" smtClean="0"/>
              <a:pPr>
                <a:defRPr/>
              </a:pPr>
              <a:t>‹#›</a:t>
            </a:fld>
            <a:endParaRPr lang="en-US" dirty="0"/>
          </a:p>
        </p:txBody>
      </p:sp>
    </p:spTree>
    <p:extLst>
      <p:ext uri="{BB962C8B-B14F-4D97-AF65-F5344CB8AC3E}">
        <p14:creationId xmlns:p14="http://schemas.microsoft.com/office/powerpoint/2010/main" val="3357061668"/>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xStyles>
    <p:titleStyle>
      <a:lvl1pPr algn="l" defTabSz="2468880" rtl="0" eaLnBrk="1" latinLnBrk="0" hangingPunct="1">
        <a:lnSpc>
          <a:spcPct val="90000"/>
        </a:lnSpc>
        <a:spcBef>
          <a:spcPct val="0"/>
        </a:spcBef>
        <a:buNone/>
        <a:defRPr sz="11880" kern="1200">
          <a:solidFill>
            <a:schemeClr val="tx1"/>
          </a:solidFill>
          <a:latin typeface="+mj-lt"/>
          <a:ea typeface="+mj-ea"/>
          <a:cs typeface="+mj-cs"/>
        </a:defRPr>
      </a:lvl1pPr>
    </p:titleStyle>
    <p:bodyStyle>
      <a:lvl1pPr marL="617220" indent="-617220" algn="l" defTabSz="2468880" rtl="0" eaLnBrk="1" latinLnBrk="0" hangingPunct="1">
        <a:lnSpc>
          <a:spcPct val="90000"/>
        </a:lnSpc>
        <a:spcBef>
          <a:spcPts val="2700"/>
        </a:spcBef>
        <a:buFont typeface="Arial" panose="020B0604020202020204" pitchFamily="34" charset="0"/>
        <a:buChar char="•"/>
        <a:defRPr sz="7560" kern="1200">
          <a:solidFill>
            <a:schemeClr val="tx1"/>
          </a:solidFill>
          <a:latin typeface="+mn-lt"/>
          <a:ea typeface="+mn-ea"/>
          <a:cs typeface="+mn-cs"/>
        </a:defRPr>
      </a:lvl1pPr>
      <a:lvl2pPr marL="1851660" indent="-617220" algn="l" defTabSz="2468880" rtl="0" eaLnBrk="1" latinLnBrk="0" hangingPunct="1">
        <a:lnSpc>
          <a:spcPct val="90000"/>
        </a:lnSpc>
        <a:spcBef>
          <a:spcPts val="1350"/>
        </a:spcBef>
        <a:buFont typeface="Arial" panose="020B0604020202020204" pitchFamily="34" charset="0"/>
        <a:buChar char="•"/>
        <a:defRPr sz="6480" kern="1200">
          <a:solidFill>
            <a:schemeClr val="tx1"/>
          </a:solidFill>
          <a:latin typeface="+mn-lt"/>
          <a:ea typeface="+mn-ea"/>
          <a:cs typeface="+mn-cs"/>
        </a:defRPr>
      </a:lvl2pPr>
      <a:lvl3pPr marL="3086100" indent="-617220" algn="l" defTabSz="2468880" rtl="0" eaLnBrk="1" latinLnBrk="0" hangingPunct="1">
        <a:lnSpc>
          <a:spcPct val="90000"/>
        </a:lnSpc>
        <a:spcBef>
          <a:spcPts val="1350"/>
        </a:spcBef>
        <a:buFont typeface="Arial" panose="020B0604020202020204" pitchFamily="34" charset="0"/>
        <a:buChar char="•"/>
        <a:defRPr sz="5400" kern="1200">
          <a:solidFill>
            <a:schemeClr val="tx1"/>
          </a:solidFill>
          <a:latin typeface="+mn-lt"/>
          <a:ea typeface="+mn-ea"/>
          <a:cs typeface="+mn-cs"/>
        </a:defRPr>
      </a:lvl3pPr>
      <a:lvl4pPr marL="4320540" indent="-617220" algn="l" defTabSz="2468880" rtl="0" eaLnBrk="1" latinLnBrk="0" hangingPunct="1">
        <a:lnSpc>
          <a:spcPct val="90000"/>
        </a:lnSpc>
        <a:spcBef>
          <a:spcPts val="1350"/>
        </a:spcBef>
        <a:buFont typeface="Arial" panose="020B0604020202020204" pitchFamily="34" charset="0"/>
        <a:buChar char="•"/>
        <a:defRPr sz="4860" kern="1200">
          <a:solidFill>
            <a:schemeClr val="tx1"/>
          </a:solidFill>
          <a:latin typeface="+mn-lt"/>
          <a:ea typeface="+mn-ea"/>
          <a:cs typeface="+mn-cs"/>
        </a:defRPr>
      </a:lvl4pPr>
      <a:lvl5pPr marL="5554980" indent="-617220" algn="l" defTabSz="2468880" rtl="0" eaLnBrk="1" latinLnBrk="0" hangingPunct="1">
        <a:lnSpc>
          <a:spcPct val="90000"/>
        </a:lnSpc>
        <a:spcBef>
          <a:spcPts val="1350"/>
        </a:spcBef>
        <a:buFont typeface="Arial" panose="020B0604020202020204" pitchFamily="34" charset="0"/>
        <a:buChar char="•"/>
        <a:defRPr sz="4860" kern="1200">
          <a:solidFill>
            <a:schemeClr val="tx1"/>
          </a:solidFill>
          <a:latin typeface="+mn-lt"/>
          <a:ea typeface="+mn-ea"/>
          <a:cs typeface="+mn-cs"/>
        </a:defRPr>
      </a:lvl5pPr>
      <a:lvl6pPr marL="6789420" indent="-617220" algn="l" defTabSz="2468880" rtl="0" eaLnBrk="1" latinLnBrk="0" hangingPunct="1">
        <a:lnSpc>
          <a:spcPct val="90000"/>
        </a:lnSpc>
        <a:spcBef>
          <a:spcPts val="1350"/>
        </a:spcBef>
        <a:buFont typeface="Arial" panose="020B0604020202020204" pitchFamily="34" charset="0"/>
        <a:buChar char="•"/>
        <a:defRPr sz="4860" kern="1200">
          <a:solidFill>
            <a:schemeClr val="tx1"/>
          </a:solidFill>
          <a:latin typeface="+mn-lt"/>
          <a:ea typeface="+mn-ea"/>
          <a:cs typeface="+mn-cs"/>
        </a:defRPr>
      </a:lvl6pPr>
      <a:lvl7pPr marL="8023860" indent="-617220" algn="l" defTabSz="2468880" rtl="0" eaLnBrk="1" latinLnBrk="0" hangingPunct="1">
        <a:lnSpc>
          <a:spcPct val="90000"/>
        </a:lnSpc>
        <a:spcBef>
          <a:spcPts val="1350"/>
        </a:spcBef>
        <a:buFont typeface="Arial" panose="020B0604020202020204" pitchFamily="34" charset="0"/>
        <a:buChar char="•"/>
        <a:defRPr sz="4860" kern="1200">
          <a:solidFill>
            <a:schemeClr val="tx1"/>
          </a:solidFill>
          <a:latin typeface="+mn-lt"/>
          <a:ea typeface="+mn-ea"/>
          <a:cs typeface="+mn-cs"/>
        </a:defRPr>
      </a:lvl7pPr>
      <a:lvl8pPr marL="9258300" indent="-617220" algn="l" defTabSz="2468880" rtl="0" eaLnBrk="1" latinLnBrk="0" hangingPunct="1">
        <a:lnSpc>
          <a:spcPct val="90000"/>
        </a:lnSpc>
        <a:spcBef>
          <a:spcPts val="1350"/>
        </a:spcBef>
        <a:buFont typeface="Arial" panose="020B0604020202020204" pitchFamily="34" charset="0"/>
        <a:buChar char="•"/>
        <a:defRPr sz="4860" kern="1200">
          <a:solidFill>
            <a:schemeClr val="tx1"/>
          </a:solidFill>
          <a:latin typeface="+mn-lt"/>
          <a:ea typeface="+mn-ea"/>
          <a:cs typeface="+mn-cs"/>
        </a:defRPr>
      </a:lvl8pPr>
      <a:lvl9pPr marL="10492740" indent="-617220" algn="l" defTabSz="2468880" rtl="0" eaLnBrk="1" latinLnBrk="0" hangingPunct="1">
        <a:lnSpc>
          <a:spcPct val="90000"/>
        </a:lnSpc>
        <a:spcBef>
          <a:spcPts val="1350"/>
        </a:spcBef>
        <a:buFont typeface="Arial" panose="020B0604020202020204" pitchFamily="34" charset="0"/>
        <a:buChar char="•"/>
        <a:defRPr sz="4860" kern="1200">
          <a:solidFill>
            <a:schemeClr val="tx1"/>
          </a:solidFill>
          <a:latin typeface="+mn-lt"/>
          <a:ea typeface="+mn-ea"/>
          <a:cs typeface="+mn-cs"/>
        </a:defRPr>
      </a:lvl9pPr>
    </p:bodyStyle>
    <p:otherStyle>
      <a:defPPr>
        <a:defRPr lang="en-US"/>
      </a:defPPr>
      <a:lvl1pPr marL="0" algn="l" defTabSz="2468880" rtl="0" eaLnBrk="1" latinLnBrk="0" hangingPunct="1">
        <a:defRPr sz="4860" kern="1200">
          <a:solidFill>
            <a:schemeClr val="tx1"/>
          </a:solidFill>
          <a:latin typeface="+mn-lt"/>
          <a:ea typeface="+mn-ea"/>
          <a:cs typeface="+mn-cs"/>
        </a:defRPr>
      </a:lvl1pPr>
      <a:lvl2pPr marL="1234440" algn="l" defTabSz="2468880" rtl="0" eaLnBrk="1" latinLnBrk="0" hangingPunct="1">
        <a:defRPr sz="4860" kern="1200">
          <a:solidFill>
            <a:schemeClr val="tx1"/>
          </a:solidFill>
          <a:latin typeface="+mn-lt"/>
          <a:ea typeface="+mn-ea"/>
          <a:cs typeface="+mn-cs"/>
        </a:defRPr>
      </a:lvl2pPr>
      <a:lvl3pPr marL="2468880" algn="l" defTabSz="2468880" rtl="0" eaLnBrk="1" latinLnBrk="0" hangingPunct="1">
        <a:defRPr sz="4860" kern="1200">
          <a:solidFill>
            <a:schemeClr val="tx1"/>
          </a:solidFill>
          <a:latin typeface="+mn-lt"/>
          <a:ea typeface="+mn-ea"/>
          <a:cs typeface="+mn-cs"/>
        </a:defRPr>
      </a:lvl3pPr>
      <a:lvl4pPr marL="3703320" algn="l" defTabSz="2468880" rtl="0" eaLnBrk="1" latinLnBrk="0" hangingPunct="1">
        <a:defRPr sz="4860" kern="1200">
          <a:solidFill>
            <a:schemeClr val="tx1"/>
          </a:solidFill>
          <a:latin typeface="+mn-lt"/>
          <a:ea typeface="+mn-ea"/>
          <a:cs typeface="+mn-cs"/>
        </a:defRPr>
      </a:lvl4pPr>
      <a:lvl5pPr marL="4937760" algn="l" defTabSz="2468880" rtl="0" eaLnBrk="1" latinLnBrk="0" hangingPunct="1">
        <a:defRPr sz="4860" kern="1200">
          <a:solidFill>
            <a:schemeClr val="tx1"/>
          </a:solidFill>
          <a:latin typeface="+mn-lt"/>
          <a:ea typeface="+mn-ea"/>
          <a:cs typeface="+mn-cs"/>
        </a:defRPr>
      </a:lvl5pPr>
      <a:lvl6pPr marL="6172200" algn="l" defTabSz="2468880" rtl="0" eaLnBrk="1" latinLnBrk="0" hangingPunct="1">
        <a:defRPr sz="4860" kern="1200">
          <a:solidFill>
            <a:schemeClr val="tx1"/>
          </a:solidFill>
          <a:latin typeface="+mn-lt"/>
          <a:ea typeface="+mn-ea"/>
          <a:cs typeface="+mn-cs"/>
        </a:defRPr>
      </a:lvl6pPr>
      <a:lvl7pPr marL="7406640" algn="l" defTabSz="2468880" rtl="0" eaLnBrk="1" latinLnBrk="0" hangingPunct="1">
        <a:defRPr sz="4860" kern="1200">
          <a:solidFill>
            <a:schemeClr val="tx1"/>
          </a:solidFill>
          <a:latin typeface="+mn-lt"/>
          <a:ea typeface="+mn-ea"/>
          <a:cs typeface="+mn-cs"/>
        </a:defRPr>
      </a:lvl7pPr>
      <a:lvl8pPr marL="8641080" algn="l" defTabSz="2468880" rtl="0" eaLnBrk="1" latinLnBrk="0" hangingPunct="1">
        <a:defRPr sz="4860" kern="1200">
          <a:solidFill>
            <a:schemeClr val="tx1"/>
          </a:solidFill>
          <a:latin typeface="+mn-lt"/>
          <a:ea typeface="+mn-ea"/>
          <a:cs typeface="+mn-cs"/>
        </a:defRPr>
      </a:lvl8pPr>
      <a:lvl9pPr marL="9875520" algn="l" defTabSz="2468880" rtl="0" eaLnBrk="1" latinLnBrk="0" hangingPunct="1">
        <a:defRPr sz="48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Text Box 4638"/>
          <p:cNvSpPr txBox="1">
            <a:spLocks noChangeArrowheads="1"/>
          </p:cNvSpPr>
          <p:nvPr/>
        </p:nvSpPr>
        <p:spPr bwMode="auto">
          <a:xfrm>
            <a:off x="5362296" y="1026677"/>
            <a:ext cx="22177375" cy="3665578"/>
          </a:xfrm>
          <a:prstGeom prst="rect">
            <a:avLst/>
          </a:prstGeom>
          <a:noFill/>
          <a:ln w="9525">
            <a:noFill/>
            <a:miter lim="800000"/>
            <a:headEnd/>
            <a:tailEnd/>
          </a:ln>
        </p:spPr>
        <p:txBody>
          <a:bodyPr lIns="91405" tIns="45700" rIns="91405" bIns="45700">
            <a:spAutoFit/>
          </a:bodyPr>
          <a:lstStyle/>
          <a:p>
            <a:pPr algn="ctr" defTabSz="915988">
              <a:lnSpc>
                <a:spcPct val="90000"/>
              </a:lnSpc>
            </a:pPr>
            <a:r>
              <a:rPr lang="en-US" sz="6600" dirty="0">
                <a:ln w="0"/>
                <a:solidFill>
                  <a:srgbClr val="003366"/>
                </a:solidFill>
                <a:effectLst>
                  <a:reflection blurRad="6350" stA="53000" endA="300" endPos="35500" dir="5400000" sy="-90000" algn="bl" rotWithShape="0"/>
                </a:effectLst>
                <a:latin typeface="Arial Black" pitchFamily="34" charset="0"/>
              </a:rPr>
              <a:t>Community Programming at </a:t>
            </a:r>
          </a:p>
          <a:p>
            <a:pPr algn="ctr" defTabSz="915988">
              <a:lnSpc>
                <a:spcPct val="90000"/>
              </a:lnSpc>
            </a:pPr>
            <a:r>
              <a:rPr lang="en-US" sz="6600" dirty="0">
                <a:ln w="0"/>
                <a:solidFill>
                  <a:srgbClr val="003366"/>
                </a:solidFill>
                <a:effectLst>
                  <a:reflection blurRad="6350" stA="53000" endA="300" endPos="35500" dir="5400000" sy="-90000" algn="bl" rotWithShape="0"/>
                </a:effectLst>
                <a:latin typeface="Arial Black" pitchFamily="34" charset="0"/>
              </a:rPr>
              <a:t>Worthington Parks and Recreation</a:t>
            </a:r>
          </a:p>
          <a:p>
            <a:pPr algn="ctr" defTabSz="915988">
              <a:lnSpc>
                <a:spcPct val="90000"/>
              </a:lnSpc>
            </a:pPr>
            <a:endParaRPr lang="en-US" sz="5400" dirty="0">
              <a:ln w="0"/>
              <a:solidFill>
                <a:srgbClr val="003366"/>
              </a:solidFill>
              <a:effectLst>
                <a:reflection blurRad="6350" stA="53000" endA="300" endPos="35500" dir="5400000" sy="-90000" algn="bl" rotWithShape="0"/>
              </a:effectLst>
              <a:latin typeface="Arial Black" pitchFamily="34" charset="0"/>
            </a:endParaRPr>
          </a:p>
          <a:p>
            <a:pPr algn="ctr" defTabSz="915988">
              <a:lnSpc>
                <a:spcPct val="90000"/>
              </a:lnSpc>
            </a:pPr>
            <a:r>
              <a:rPr lang="en-US" sz="4400" dirty="0">
                <a:ln w="0"/>
                <a:solidFill>
                  <a:srgbClr val="002060"/>
                </a:solidFill>
                <a:effectLst>
                  <a:outerShdw blurRad="38100" dist="19050" dir="2700000" algn="tl" rotWithShape="0">
                    <a:schemeClr val="dk1">
                      <a:alpha val="40000"/>
                    </a:schemeClr>
                  </a:outerShdw>
                </a:effectLst>
                <a:latin typeface="Arial Black" pitchFamily="34" charset="0"/>
              </a:rPr>
              <a:t>Sophia M. Cooper </a:t>
            </a:r>
          </a:p>
          <a:p>
            <a:pPr algn="ctr" defTabSz="915988">
              <a:lnSpc>
                <a:spcPct val="90000"/>
              </a:lnSpc>
            </a:pPr>
            <a:endParaRPr lang="en-US" sz="2800" dirty="0">
              <a:solidFill>
                <a:srgbClr val="FF0000"/>
              </a:solidFill>
              <a:latin typeface="Arial Black" pitchFamily="34" charset="0"/>
            </a:endParaRPr>
          </a:p>
        </p:txBody>
      </p:sp>
      <p:sp>
        <p:nvSpPr>
          <p:cNvPr id="1030" name="Rectangle 4640"/>
          <p:cNvSpPr>
            <a:spLocks noChangeArrowheads="1"/>
          </p:cNvSpPr>
          <p:nvPr/>
        </p:nvSpPr>
        <p:spPr bwMode="auto">
          <a:xfrm>
            <a:off x="3365500" y="11976101"/>
            <a:ext cx="0" cy="276999"/>
          </a:xfrm>
          <a:prstGeom prst="rect">
            <a:avLst/>
          </a:prstGeom>
          <a:noFill/>
          <a:ln w="9525">
            <a:noFill/>
            <a:miter lim="800000"/>
            <a:headEnd/>
            <a:tailEnd/>
          </a:ln>
        </p:spPr>
        <p:txBody>
          <a:bodyPr wrap="none" lIns="0" tIns="0" rIns="0" bIns="0">
            <a:spAutoFit/>
          </a:bodyPr>
          <a:lstStyle/>
          <a:p>
            <a:endParaRPr lang="en-US" sz="1800" dirty="0"/>
          </a:p>
        </p:txBody>
      </p:sp>
      <p:sp>
        <p:nvSpPr>
          <p:cNvPr id="1031" name="Rectangle 4991"/>
          <p:cNvSpPr>
            <a:spLocks noChangeArrowheads="1"/>
          </p:cNvSpPr>
          <p:nvPr/>
        </p:nvSpPr>
        <p:spPr bwMode="auto">
          <a:xfrm>
            <a:off x="725489" y="5515871"/>
            <a:ext cx="6086475" cy="15557499"/>
          </a:xfrm>
          <a:prstGeom prst="rect">
            <a:avLst/>
          </a:prstGeom>
          <a:solidFill>
            <a:schemeClr val="bg1"/>
          </a:solidFill>
          <a:ln w="38100">
            <a:solidFill>
              <a:srgbClr val="003366"/>
            </a:solidFill>
            <a:miter lim="800000"/>
            <a:headEnd/>
            <a:tailEnd/>
          </a:ln>
        </p:spPr>
        <p:txBody>
          <a:bodyPr wrap="none" anchor="ctr"/>
          <a:lstStyle/>
          <a:p>
            <a:endParaRPr lang="en-US" dirty="0"/>
          </a:p>
        </p:txBody>
      </p:sp>
      <p:sp>
        <p:nvSpPr>
          <p:cNvPr id="1032" name="Rectangle 5060"/>
          <p:cNvSpPr>
            <a:spLocks noChangeArrowheads="1"/>
          </p:cNvSpPr>
          <p:nvPr/>
        </p:nvSpPr>
        <p:spPr bwMode="auto">
          <a:xfrm>
            <a:off x="5281614" y="4292601"/>
            <a:ext cx="22340887" cy="107722"/>
          </a:xfrm>
          <a:prstGeom prst="rect">
            <a:avLst/>
          </a:prstGeom>
          <a:solidFill>
            <a:srgbClr val="003366"/>
          </a:solidFill>
          <a:ln w="9525">
            <a:solidFill>
              <a:srgbClr val="000080"/>
            </a:solidFill>
            <a:miter lim="800000"/>
            <a:headEnd/>
            <a:tailEnd/>
          </a:ln>
        </p:spPr>
        <p:txBody>
          <a:bodyPr lIns="0" tIns="0" rIns="0" bIns="0">
            <a:spAutoFit/>
          </a:bodyPr>
          <a:lstStyle/>
          <a:p>
            <a:pPr algn="ctr"/>
            <a:endParaRPr lang="en-US" sz="700" i="1" dirty="0">
              <a:solidFill>
                <a:srgbClr val="0000FF"/>
              </a:solidFill>
              <a:latin typeface="Times" pitchFamily="18" charset="0"/>
            </a:endParaRPr>
          </a:p>
        </p:txBody>
      </p:sp>
      <p:sp>
        <p:nvSpPr>
          <p:cNvPr id="1034" name="Rectangle 5075"/>
          <p:cNvSpPr>
            <a:spLocks noChangeArrowheads="1"/>
          </p:cNvSpPr>
          <p:nvPr/>
        </p:nvSpPr>
        <p:spPr bwMode="auto">
          <a:xfrm>
            <a:off x="7474740" y="5206499"/>
            <a:ext cx="17954625" cy="15557499"/>
          </a:xfrm>
          <a:prstGeom prst="rect">
            <a:avLst/>
          </a:prstGeom>
          <a:noFill/>
          <a:ln w="38100">
            <a:solidFill>
              <a:srgbClr val="003366"/>
            </a:solidFill>
            <a:miter lim="800000"/>
            <a:headEnd/>
            <a:tailEnd/>
          </a:ln>
        </p:spPr>
        <p:txBody>
          <a:bodyPr wrap="none" anchor="ctr"/>
          <a:lstStyle/>
          <a:p>
            <a:endParaRPr lang="en-US" dirty="0"/>
          </a:p>
        </p:txBody>
      </p:sp>
      <p:sp>
        <p:nvSpPr>
          <p:cNvPr id="1035" name="Rectangle 5077"/>
          <p:cNvSpPr>
            <a:spLocks noChangeArrowheads="1"/>
          </p:cNvSpPr>
          <p:nvPr/>
        </p:nvSpPr>
        <p:spPr bwMode="auto">
          <a:xfrm>
            <a:off x="1150938" y="5838434"/>
            <a:ext cx="5167312" cy="646331"/>
          </a:xfrm>
          <a:prstGeom prst="rect">
            <a:avLst/>
          </a:prstGeom>
          <a:solidFill>
            <a:srgbClr val="003366"/>
          </a:solidFill>
          <a:ln w="9525">
            <a:noFill/>
            <a:miter lim="800000"/>
            <a:headEnd/>
            <a:tailEnd/>
          </a:ln>
        </p:spPr>
        <p:txBody>
          <a:bodyPr>
            <a:spAutoFit/>
          </a:bodyPr>
          <a:lstStyle/>
          <a:p>
            <a:pPr algn="ctr" defTabSz="566738"/>
            <a:r>
              <a:rPr lang="en-US" sz="3600" b="1" dirty="0">
                <a:solidFill>
                  <a:schemeClr val="bg1"/>
                </a:solidFill>
                <a:latin typeface="Arial" charset="0"/>
                <a:cs typeface="Arial" charset="0"/>
              </a:rPr>
              <a:t>Introduction</a:t>
            </a:r>
          </a:p>
        </p:txBody>
      </p:sp>
      <p:sp>
        <p:nvSpPr>
          <p:cNvPr id="1037" name="Rectangle 5095"/>
          <p:cNvSpPr>
            <a:spLocks noChangeArrowheads="1"/>
          </p:cNvSpPr>
          <p:nvPr/>
        </p:nvSpPr>
        <p:spPr bwMode="auto">
          <a:xfrm>
            <a:off x="8355014" y="5996215"/>
            <a:ext cx="6140916" cy="646331"/>
          </a:xfrm>
          <a:prstGeom prst="rect">
            <a:avLst/>
          </a:prstGeom>
          <a:solidFill>
            <a:srgbClr val="003366"/>
          </a:solidFill>
          <a:ln w="9525">
            <a:noFill/>
            <a:miter lim="800000"/>
            <a:headEnd/>
            <a:tailEnd/>
          </a:ln>
        </p:spPr>
        <p:txBody>
          <a:bodyPr wrap="square">
            <a:spAutoFit/>
          </a:bodyPr>
          <a:lstStyle/>
          <a:p>
            <a:pPr algn="ctr" defTabSz="566738"/>
            <a:r>
              <a:rPr lang="en-US" sz="3600" b="1" dirty="0">
                <a:solidFill>
                  <a:schemeClr val="bg1"/>
                </a:solidFill>
                <a:latin typeface="Arial" charset="0"/>
                <a:cs typeface="Arial" charset="0"/>
              </a:rPr>
              <a:t>Kid Fit</a:t>
            </a:r>
          </a:p>
        </p:txBody>
      </p:sp>
      <p:sp>
        <p:nvSpPr>
          <p:cNvPr id="1038" name="Rectangle 5097"/>
          <p:cNvSpPr>
            <a:spLocks noChangeArrowheads="1"/>
          </p:cNvSpPr>
          <p:nvPr/>
        </p:nvSpPr>
        <p:spPr bwMode="auto">
          <a:xfrm>
            <a:off x="26097162" y="5459935"/>
            <a:ext cx="5972175" cy="15557499"/>
          </a:xfrm>
          <a:prstGeom prst="rect">
            <a:avLst/>
          </a:prstGeom>
          <a:solidFill>
            <a:schemeClr val="bg1"/>
          </a:solidFill>
          <a:ln w="38100">
            <a:solidFill>
              <a:srgbClr val="003366"/>
            </a:solidFill>
            <a:miter lim="800000"/>
            <a:headEnd/>
            <a:tailEnd/>
          </a:ln>
        </p:spPr>
        <p:txBody>
          <a:bodyPr wrap="none" anchor="ctr"/>
          <a:lstStyle/>
          <a:p>
            <a:endParaRPr lang="en-US" dirty="0"/>
          </a:p>
        </p:txBody>
      </p:sp>
      <p:sp>
        <p:nvSpPr>
          <p:cNvPr id="28" name="Rectangle 5099"/>
          <p:cNvSpPr>
            <a:spLocks noChangeArrowheads="1"/>
          </p:cNvSpPr>
          <p:nvPr/>
        </p:nvSpPr>
        <p:spPr bwMode="auto">
          <a:xfrm>
            <a:off x="26441506" y="5838434"/>
            <a:ext cx="5167313" cy="646331"/>
          </a:xfrm>
          <a:prstGeom prst="rect">
            <a:avLst/>
          </a:prstGeom>
          <a:solidFill>
            <a:srgbClr val="003366"/>
          </a:solidFill>
          <a:ln w="9525">
            <a:noFill/>
            <a:miter lim="800000"/>
            <a:headEnd/>
            <a:tailEnd/>
          </a:ln>
        </p:spPr>
        <p:txBody>
          <a:bodyPr>
            <a:spAutoFit/>
          </a:bodyPr>
          <a:lstStyle/>
          <a:p>
            <a:pPr algn="ctr" defTabSz="566738"/>
            <a:r>
              <a:rPr lang="en-US" sz="3600" b="1" dirty="0">
                <a:solidFill>
                  <a:schemeClr val="bg1"/>
                </a:solidFill>
                <a:latin typeface="Arial" charset="0"/>
                <a:cs typeface="Arial" charset="0"/>
              </a:rPr>
              <a:t>Additional Projects</a:t>
            </a:r>
          </a:p>
        </p:txBody>
      </p:sp>
      <p:sp>
        <p:nvSpPr>
          <p:cNvPr id="30" name="Rectangle 5099"/>
          <p:cNvSpPr>
            <a:spLocks noChangeArrowheads="1"/>
          </p:cNvSpPr>
          <p:nvPr/>
        </p:nvSpPr>
        <p:spPr bwMode="auto">
          <a:xfrm>
            <a:off x="26441506" y="10952879"/>
            <a:ext cx="5167313" cy="646331"/>
          </a:xfrm>
          <a:prstGeom prst="rect">
            <a:avLst/>
          </a:prstGeom>
          <a:solidFill>
            <a:srgbClr val="003366"/>
          </a:solidFill>
          <a:ln w="9525">
            <a:noFill/>
            <a:miter lim="800000"/>
            <a:headEnd/>
            <a:tailEnd/>
          </a:ln>
        </p:spPr>
        <p:txBody>
          <a:bodyPr>
            <a:spAutoFit/>
          </a:bodyPr>
          <a:lstStyle/>
          <a:p>
            <a:pPr algn="ctr" defTabSz="566738"/>
            <a:r>
              <a:rPr lang="en-US" sz="3600" b="1" dirty="0">
                <a:solidFill>
                  <a:schemeClr val="bg1"/>
                </a:solidFill>
                <a:latin typeface="Arial" charset="0"/>
                <a:cs typeface="Arial" charset="0"/>
              </a:rPr>
              <a:t>Conclusion</a:t>
            </a:r>
          </a:p>
        </p:txBody>
      </p:sp>
      <p:pic>
        <p:nvPicPr>
          <p:cNvPr id="3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5995" y="546101"/>
            <a:ext cx="4833424" cy="363146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8" name="Rectangle 5094">
            <a:extLst>
              <a:ext uri="{FF2B5EF4-FFF2-40B4-BE49-F238E27FC236}">
                <a16:creationId xmlns:a16="http://schemas.microsoft.com/office/drawing/2014/main" id="{62E01076-5BA1-4815-991C-4973C94A93CB}"/>
              </a:ext>
            </a:extLst>
          </p:cNvPr>
          <p:cNvSpPr>
            <a:spLocks noChangeArrowheads="1"/>
          </p:cNvSpPr>
          <p:nvPr/>
        </p:nvSpPr>
        <p:spPr bwMode="auto">
          <a:xfrm>
            <a:off x="8038610" y="13545234"/>
            <a:ext cx="6773723" cy="646331"/>
          </a:xfrm>
          <a:prstGeom prst="rect">
            <a:avLst/>
          </a:prstGeom>
          <a:solidFill>
            <a:srgbClr val="003366"/>
          </a:solidFill>
          <a:ln w="9525">
            <a:noFill/>
            <a:miter lim="800000"/>
            <a:headEnd/>
            <a:tailEnd/>
          </a:ln>
        </p:spPr>
        <p:txBody>
          <a:bodyPr wrap="square">
            <a:spAutoFit/>
          </a:bodyPr>
          <a:lstStyle/>
          <a:p>
            <a:pPr algn="ctr" defTabSz="566738"/>
            <a:r>
              <a:rPr lang="en-US" sz="3600" b="1" dirty="0">
                <a:solidFill>
                  <a:schemeClr val="bg1"/>
                </a:solidFill>
                <a:latin typeface="Arial" charset="0"/>
                <a:cs typeface="Arial" charset="0"/>
              </a:rPr>
              <a:t>Worthington Indoor Triathlon</a:t>
            </a:r>
            <a:r>
              <a:rPr lang="en-US" sz="2400" b="1" dirty="0">
                <a:solidFill>
                  <a:schemeClr val="bg1"/>
                </a:solidFill>
                <a:latin typeface="Arial" charset="0"/>
                <a:cs typeface="Arial" charset="0"/>
              </a:rPr>
              <a:t>  </a:t>
            </a:r>
          </a:p>
        </p:txBody>
      </p:sp>
      <p:sp>
        <p:nvSpPr>
          <p:cNvPr id="19" name="Rectangle 5077">
            <a:extLst>
              <a:ext uri="{FF2B5EF4-FFF2-40B4-BE49-F238E27FC236}">
                <a16:creationId xmlns:a16="http://schemas.microsoft.com/office/drawing/2014/main" id="{8A47DA05-74A6-4A26-B117-8E18F7F3885D}"/>
              </a:ext>
            </a:extLst>
          </p:cNvPr>
          <p:cNvSpPr>
            <a:spLocks noChangeArrowheads="1"/>
          </p:cNvSpPr>
          <p:nvPr/>
        </p:nvSpPr>
        <p:spPr bwMode="auto">
          <a:xfrm>
            <a:off x="1180710" y="12981550"/>
            <a:ext cx="5167312" cy="646331"/>
          </a:xfrm>
          <a:prstGeom prst="rect">
            <a:avLst/>
          </a:prstGeom>
          <a:solidFill>
            <a:srgbClr val="003366"/>
          </a:solidFill>
          <a:ln w="9525">
            <a:noFill/>
            <a:miter lim="800000"/>
            <a:headEnd/>
            <a:tailEnd/>
          </a:ln>
        </p:spPr>
        <p:txBody>
          <a:bodyPr>
            <a:spAutoFit/>
          </a:bodyPr>
          <a:lstStyle/>
          <a:p>
            <a:pPr algn="ctr" defTabSz="566738"/>
            <a:r>
              <a:rPr lang="en-US" sz="3600" b="1" dirty="0">
                <a:solidFill>
                  <a:schemeClr val="bg1"/>
                </a:solidFill>
                <a:latin typeface="Arial" charset="0"/>
                <a:cs typeface="Arial" charset="0"/>
              </a:rPr>
              <a:t>Goals</a:t>
            </a:r>
          </a:p>
        </p:txBody>
      </p:sp>
      <p:sp>
        <p:nvSpPr>
          <p:cNvPr id="2" name="TextBox 1">
            <a:extLst>
              <a:ext uri="{FF2B5EF4-FFF2-40B4-BE49-F238E27FC236}">
                <a16:creationId xmlns:a16="http://schemas.microsoft.com/office/drawing/2014/main" id="{BCC84149-2903-47E0-BE7C-8ADB0870E615}"/>
              </a:ext>
            </a:extLst>
          </p:cNvPr>
          <p:cNvSpPr txBox="1"/>
          <p:nvPr/>
        </p:nvSpPr>
        <p:spPr>
          <a:xfrm>
            <a:off x="1180710" y="6804212"/>
            <a:ext cx="5137531" cy="2246769"/>
          </a:xfrm>
          <a:prstGeom prst="rect">
            <a:avLst/>
          </a:prstGeom>
          <a:noFill/>
        </p:spPr>
        <p:txBody>
          <a:bodyPr wrap="square" rtlCol="0">
            <a:spAutoFit/>
          </a:bodyPr>
          <a:lstStyle/>
          <a:p>
            <a:pPr algn="just"/>
            <a:r>
              <a:rPr lang="en-US" sz="2800" dirty="0"/>
              <a:t>For my practicum, I was given the opportunity to work at the Worthington Community Center in their Parks and Recreation Department as a Fitness Intern. </a:t>
            </a:r>
          </a:p>
        </p:txBody>
      </p:sp>
      <p:sp>
        <p:nvSpPr>
          <p:cNvPr id="3" name="TextBox 2">
            <a:extLst>
              <a:ext uri="{FF2B5EF4-FFF2-40B4-BE49-F238E27FC236}">
                <a16:creationId xmlns:a16="http://schemas.microsoft.com/office/drawing/2014/main" id="{E6E165D0-35B9-480D-9224-6A9CC1DA48A2}"/>
              </a:ext>
            </a:extLst>
          </p:cNvPr>
          <p:cNvSpPr txBox="1"/>
          <p:nvPr/>
        </p:nvSpPr>
        <p:spPr>
          <a:xfrm>
            <a:off x="1251493" y="13868400"/>
            <a:ext cx="5096529" cy="5539978"/>
          </a:xfrm>
          <a:prstGeom prst="rect">
            <a:avLst/>
          </a:prstGeom>
          <a:noFill/>
        </p:spPr>
        <p:txBody>
          <a:bodyPr wrap="square" rtlCol="0">
            <a:spAutoFit/>
          </a:bodyPr>
          <a:lstStyle/>
          <a:p>
            <a:pPr marL="285750" indent="-285750" algn="just">
              <a:buFont typeface="Arial" panose="020B0604020202020204" pitchFamily="34" charset="0"/>
              <a:buChar char="•"/>
            </a:pPr>
            <a:r>
              <a:rPr lang="en-US" sz="2800" dirty="0"/>
              <a:t>Implement a program that will benefit the community. </a:t>
            </a:r>
          </a:p>
          <a:p>
            <a:pPr marL="285750" indent="-285750" algn="just">
              <a:buFont typeface="Arial" panose="020B0604020202020204" pitchFamily="34" charset="0"/>
              <a:buChar char="•"/>
            </a:pPr>
            <a:r>
              <a:rPr lang="en-US" sz="2800" dirty="0"/>
              <a:t>Oversee a community program from beginning to end. </a:t>
            </a:r>
          </a:p>
          <a:p>
            <a:pPr marL="285750" indent="-285750" algn="just">
              <a:buFont typeface="Arial" panose="020B0604020202020204" pitchFamily="34" charset="0"/>
              <a:buChar char="•"/>
            </a:pPr>
            <a:r>
              <a:rPr lang="en-US" sz="2800" dirty="0"/>
              <a:t>Research different community needs.</a:t>
            </a:r>
          </a:p>
          <a:p>
            <a:pPr marL="285750" indent="-285750" algn="just">
              <a:buFont typeface="Arial" panose="020B0604020202020204" pitchFamily="34" charset="0"/>
              <a:buChar char="•"/>
            </a:pPr>
            <a:r>
              <a:rPr lang="en-US" sz="2800" dirty="0"/>
              <a:t>Produce monthly news blasts on different topics to educate the community on health and wellness. </a:t>
            </a:r>
          </a:p>
          <a:p>
            <a:pPr marL="285750" indent="-285750" algn="just">
              <a:buFont typeface="Arial" panose="020B0604020202020204" pitchFamily="34" charset="0"/>
              <a:buChar char="•"/>
            </a:pPr>
            <a:r>
              <a:rPr lang="en-US" sz="2800" dirty="0"/>
              <a:t>Learn the operations of a community recreation center. </a:t>
            </a:r>
          </a:p>
          <a:p>
            <a:pPr marL="285750" indent="-285750">
              <a:buFont typeface="Arial" panose="020B0604020202020204" pitchFamily="34" charset="0"/>
              <a:buChar char="•"/>
            </a:pPr>
            <a:endParaRPr lang="en-US" dirty="0"/>
          </a:p>
        </p:txBody>
      </p:sp>
      <p:sp>
        <p:nvSpPr>
          <p:cNvPr id="4" name="TextBox 3">
            <a:extLst>
              <a:ext uri="{FF2B5EF4-FFF2-40B4-BE49-F238E27FC236}">
                <a16:creationId xmlns:a16="http://schemas.microsoft.com/office/drawing/2014/main" id="{1C0DD460-2B08-4E88-8D0C-48C2ED516B87}"/>
              </a:ext>
            </a:extLst>
          </p:cNvPr>
          <p:cNvSpPr txBox="1"/>
          <p:nvPr/>
        </p:nvSpPr>
        <p:spPr>
          <a:xfrm>
            <a:off x="8355014" y="6667946"/>
            <a:ext cx="6140916" cy="6124754"/>
          </a:xfrm>
          <a:prstGeom prst="rect">
            <a:avLst/>
          </a:prstGeom>
          <a:noFill/>
        </p:spPr>
        <p:txBody>
          <a:bodyPr wrap="square" rtlCol="0">
            <a:spAutoFit/>
          </a:bodyPr>
          <a:lstStyle/>
          <a:p>
            <a:pPr algn="just"/>
            <a:r>
              <a:rPr lang="en-US" sz="2800" dirty="0"/>
              <a:t>One program that was implemented during my time at Worthington Parks and Recreation was Kid Fit. This class was designed to promote healthy lifestyles among kids age 7 to 10. The first session focused on fun exercises to do during the winter months. The second session was focused on fun activities to do during the spring and into the summer months. The kids participated in different activities to increase their heart rate and keep them active for 45 minutes. They also were taught different health tips related to food, fitness, hydration, and stretching. </a:t>
            </a:r>
          </a:p>
        </p:txBody>
      </p:sp>
      <p:sp>
        <p:nvSpPr>
          <p:cNvPr id="5" name="TextBox 4">
            <a:extLst>
              <a:ext uri="{FF2B5EF4-FFF2-40B4-BE49-F238E27FC236}">
                <a16:creationId xmlns:a16="http://schemas.microsoft.com/office/drawing/2014/main" id="{81D5173F-DAA5-42C8-9192-0AA18183417A}"/>
              </a:ext>
            </a:extLst>
          </p:cNvPr>
          <p:cNvSpPr txBox="1"/>
          <p:nvPr/>
        </p:nvSpPr>
        <p:spPr>
          <a:xfrm>
            <a:off x="8038610" y="14222926"/>
            <a:ext cx="6773723" cy="3970318"/>
          </a:xfrm>
          <a:prstGeom prst="rect">
            <a:avLst/>
          </a:prstGeom>
          <a:noFill/>
        </p:spPr>
        <p:txBody>
          <a:bodyPr wrap="square" rtlCol="0">
            <a:spAutoFit/>
          </a:bodyPr>
          <a:lstStyle/>
          <a:p>
            <a:pPr algn="just"/>
            <a:r>
              <a:rPr lang="en-US" sz="2800" dirty="0"/>
              <a:t>This event was a one of a kind for the Worthington Community Center. On February 17, 2019 we held the first ever Worthington Indoor Triathlon. This event was open to anyone 13 and older. Participants competed against each other in a 15 minute swim, 15 minute bike, and a 15 minute run. Of the 62 participants, 10 were awarded with top prizes. </a:t>
            </a:r>
          </a:p>
        </p:txBody>
      </p:sp>
      <p:pic>
        <p:nvPicPr>
          <p:cNvPr id="1026" name="Picture 2" descr="https://attachments.office.net/owa/cooper@otterbein.edu/service.svc/s/GetAttachmentThumbnail?id=AQMkADIwM2Q4NzBmLWUzZGYtNGQ3ZC04NDgzLTc1NQExNzhhMWRhOQBGAAADgdaWNgWcy0GthW72BvirdAcAGKGl62YIEEaPl1CnyLQUsAAAAgEKAAAAGKGl62YIEEaPl1CnyLQUsAAB2PImewAAAAESABAAiz3s%2BJ8yuUW0zNiazVpAKg%3D%3D&amp;thumbnailType=2&amp;owa=outlook.office.com&amp;scriptVer=2019021101.03&amp;X-OWA-CANARY=cjo6X7qzVkaPecQc3oWZf3DuO1CMltYY2ckfu2c9LBX3WCxeZIMWUiifuWqglX0B1qqtN4RG1io.&amp;token=eyJhbGciOiJSUzI1NiIsImtpZCI6IjA2MDBGOUY2NzQ2MjA3MzdFNzM0MDRFMjg3QzQ1QTgxOENCN0NFQjgiLCJ4NXQiOiJCZ0Q1OW5SaUJ6Zm5OQVRpaDhSYWdZeTN6cmciLCJ0eXAiOiJKV1QifQ.eyJ2ZXIiOiJFeGNoYW5nZS5DYWxsYmFjay5WMSIsImFwcGN0eHNlbmRlciI6Ik93YURvd25sb2FkQDFmYzE2YTQzLWZjNWQtNGJjYi05ZDAzLTA0Zjk2YjRkNjkwMCIsImFwcGN0eCI6IntcIm1zZXhjaHByb3RcIjpcIm93YVwiLFwicHJpbWFyeXNpZFwiOlwiUy0xLTUtMjEtMzQwMDk0MzgzOS00MTkzNzIwOTc3LTE1NzAyMzc2OTEtNjYwNDQ5NlwiLFwicHVpZFwiOlwiMTE1Mzc2NTkzMjE4NjU0MDMzOFwiLFwib2lkXCI6XCI4MDcyZmI4MS04Y2FlLTRiZWMtYWI3ZC01ZmU5MjI5YWJhY2NcIixcInNjb3BlXCI6XCJPd2FEb3dubG9hZFwifSIsIm5iZiI6MTU1MDU5NTc3NywiZXhwIjoxNTUwNTk2Mzc3LCJpc3MiOiIwMDAwMDAwMi0wMDAwLTBmZjEtY2UwMC0wMDAwMDAwMDAwMDBAMWZjMTZhNDMtZmM1ZC00YmNiLTlkMDMtMDRmOTZiNGQ2OTAwIiwiYXVkIjoiMDAwMDAwMDItMDAwMC0wZmYxLWNlMDAtMDAwMDAwMDAwMDAwL2F0dGFjaG1lbnRzLm9mZmljZS5uZXRAMWZjMTZhNDMtZmM1ZC00YmNiLTlkMDMtMDRmOTZiNGQ2OTAwIn0.iIrm9j3tMQaodMnhB5DXTrpxfKjlrYsSf6NyzfGjOrUvLi-pyulQD5JURELehZPqOKQXnoU3oU_pfEQNH59TjFMQiOXFWtSy3rJk_IFInptVYvHZRr106hlJAW2V6aNxMDGIJoyxAhnBbrdtLkd4fTgz3pR9QHKwGFlnsC6bN2yjseXcJ-knR7r1TQ4rFLhS9bb9VilKDPDsyIntZrpVoHiLYRec02KFozwbApz4MzdGecdqV8RLTRZDppYG4jP8uXB3zR15DQx26CxT7Bd7IIJPaenQKpmLjmCKkMhf6sVpSI2OFxkloQmDgncGw1W3EQPMl6mzV3nNu4z0BAgpnw&amp;animation=true">
            <a:extLst>
              <a:ext uri="{FF2B5EF4-FFF2-40B4-BE49-F238E27FC236}">
                <a16:creationId xmlns:a16="http://schemas.microsoft.com/office/drawing/2014/main" id="{85CF2F57-1FBC-4080-9A4E-2669D1343B8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3984" r="460" b="25545"/>
          <a:stretch/>
        </p:blipFill>
        <p:spPr bwMode="auto">
          <a:xfrm>
            <a:off x="15935207" y="13627881"/>
            <a:ext cx="8114997" cy="657313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https://attachments.office.net/owa/cooper@otterbein.edu/service.svc/s/GetAttachmentThumbnail?id=AAMkADIwM2Q4NzBmLWUzZGYtNGQ3ZC04NDgzLTc1NTUxNzhhMWRhOQBGAAAAAACB1pY2BZzLQa2FbvYG%2BKt0BwAYoaXrZggQRo%2BXUKfItBSwAAAAAAEMAAAYoaXrZggQRo%2BXUKfItBSwAAHb0E1qAAABEgAQAIzMnKxSUutAtpBhzzT6aVs%3D&amp;thumbnailType=2&amp;owa=outlook.office.com&amp;scriptVer=2019021101.03&amp;X-OWA-CANARY=VToyg-gbG02rkc07qqMrVYCnD1-QltYYmbRjNPehfOv2dJfhKrB71_1FdxO3P9nyamFjf0FDfwQ.&amp;token=eyJhbGciOiJSUzI1NiIsImtpZCI6IjA2MDBGOUY2NzQ2MjA3MzdFNzM0MDRFMjg3QzQ1QTgxOENCN0NFQjgiLCJ4NXQiOiJCZ0Q1OW5SaUJ6Zm5OQVRpaDhSYWdZeTN6cmciLCJ0eXAiOiJKV1QifQ.eyJ2ZXIiOiJFeGNoYW5nZS5DYWxsYmFjay5WMSIsImFwcGN0eHNlbmRlciI6Ik93YURvd25sb2FkQDFmYzE2YTQzLWZjNWQtNGJjYi05ZDAzLTA0Zjk2YjRkNjkwMCIsImFwcGN0eCI6IntcIm1zZXhjaHByb3RcIjpcIm93YVwiLFwicHJpbWFyeXNpZFwiOlwiUy0xLTUtMjEtMzQwMDk0MzgzOS00MTkzNzIwOTc3LTE1NzAyMzc2OTEtNjYwNDQ5NlwiLFwicHVpZFwiOlwiMTE1Mzc2NTkzMjE4NjU0MDMzOFwiLFwib2lkXCI6XCI4MDcyZmI4MS04Y2FlLTRiZWMtYWI3ZC01ZmU5MjI5YWJhY2NcIixcInNjb3BlXCI6XCJPd2FEb3dubG9hZFwifSIsIm5iZiI6MTU1MDU5NzU0OSwiZXhwIjoxNTUwNTk4MTQ5LCJpc3MiOiIwMDAwMDAwMi0wMDAwLTBmZjEtY2UwMC0wMDAwMDAwMDAwMDBAMWZjMTZhNDMtZmM1ZC00YmNiLTlkMDMtMDRmOTZiNGQ2OTAwIiwiYXVkIjoiMDAwMDAwMDItMDAwMC0wZmYxLWNlMDAtMDAwMDAwMDAwMDAwL2F0dGFjaG1lbnRzLm9mZmljZS5uZXRAMWZjMTZhNDMtZmM1ZC00YmNiLTlkMDMtMDRmOTZiNGQ2OTAwIn0.enGCfgAhV486QeJV6E75piE8n_If2gBTR-HGITdKIgUajU3fOmH1uNWsdfE3QuAKpbnrUOQv7YSawuASI-uOUH_miQ8fcDesRSbe9QKui7-m63PKJO7atWp94JX-q7mjPVf_CrGhBwfspdsQbAQDmN2hIt00PGGI0OncDtTC7eJKMqSgKT1w2KJLCYkbej7tywqMpVdqo5hCeDzeMu1yaCuvSfM9uNwDgnlXD91UT1ydGNWRjVzRjRJjZ-Cq23C-uJWmpwxffjX5H5e53aq-FWiI7Z1bdJhjRPM4nLL8hotvm1rEXOafgCNJzfQU1f0uHB8NzPc0dpsFcIaFFG2vsg&amp;animation=true">
            <a:extLst>
              <a:ext uri="{FF2B5EF4-FFF2-40B4-BE49-F238E27FC236}">
                <a16:creationId xmlns:a16="http://schemas.microsoft.com/office/drawing/2014/main" id="{AC26DED0-E74C-4029-B518-4F8C9375137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09580" y="9108907"/>
            <a:ext cx="4778189" cy="331486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https://attachments.office.net/owa/cooper@otterbein.edu/service.svc/s/GetAttachmentThumbnail?id=AQMkADIwM2Q4NzBmLWUzZGYtNGQ3ZC04NDgzLTc1NQExNzhhMWRhOQBGAAADgdaWNgWcy0GthW72BvirdAcAGKGl62YIEEaPl1CnyLQUsAAAAgEMAAAAGKGl62YIEEaPl1CnyLQUsAAB29BNawAAAAESABAA614K%2FtVo%2FkGVCmWdQ77AsA%3D%3D&amp;thumbnailType=2&amp;owa=outlook.office.com&amp;scriptVer=2019021101.03&amp;X-OWA-CANARY=M4FlIwc0JkCdvcVrmVOsN2CK1u2QltYYavyjCBoyIwqEhYeF2A3LSU5tZ6EvKnaix9Tl9g9QhqY.&amp;token=eyJhbGciOiJSUzI1NiIsImtpZCI6IjA2MDBGOUY2NzQ2MjA3MzdFNzM0MDRFMjg3QzQ1QTgxOENCN0NFQjgiLCJ4NXQiOiJCZ0Q1OW5SaUJ6Zm5OQVRpaDhSYWdZeTN6cmciLCJ0eXAiOiJKV1QifQ.eyJ2ZXIiOiJFeGNoYW5nZS5DYWxsYmFjay5WMSIsImFwcGN0eHNlbmRlciI6Ik93YURvd25sb2FkQDFmYzE2YTQzLWZjNWQtNGJjYi05ZDAzLTA0Zjk2YjRkNjkwMCIsImFwcGN0eCI6IntcIm1zZXhjaHByb3RcIjpcIm93YVwiLFwicHJpbWFyeXNpZFwiOlwiUy0xLTUtMjEtMzQwMDk0MzgzOS00MTkzNzIwOTc3LTE1NzAyMzc2OTEtNjYwNDQ5NlwiLFwicHVpZFwiOlwiMTE1Mzc2NTkzMjE4NjU0MDMzOFwiLFwib2lkXCI6XCI4MDcyZmI4MS04Y2FlLTRiZWMtYWI3ZC01ZmU5MjI5YWJhY2NcIixcInNjb3BlXCI6XCJPd2FEb3dubG9hZFwifSIsIm5iZiI6MTU1MDU5Nzg1MiwiZXhwIjoxNTUwNTk4NDUyLCJpc3MiOiIwMDAwMDAwMi0wMDAwLTBmZjEtY2UwMC0wMDAwMDAwMDAwMDBAMWZjMTZhNDMtZmM1ZC00YmNiLTlkMDMtMDRmOTZiNGQ2OTAwIiwiYXVkIjoiMDAwMDAwMDItMDAwMC0wZmYxLWNlMDAtMDAwMDAwMDAwMDAwL2F0dGFjaG1lbnRzLm9mZmljZS5uZXRAMWZjMTZhNDMtZmM1ZC00YmNiLTlkMDMtMDRmOTZiNGQ2OTAwIn0.ovIQ0gUwaPLfnY4AM1aIXGCLbN_oQF9s-qnXucexeyzbQhY67AFIwV5Xz2xFbdRfMIyxcL2hinwrTBky0hKHUnL_DtOkZGB_MvMeVRhUUL3-rT-l7NAMRPK4Awj45TD5P_DSVSOdfA-cVfTeBh5ciCmdPMNL3myt5gFfkUkSQ2CJ5VR084RiGik9eio08kGv9a1SQzQ-1j3c9lxf73E4SyNtWE8_a6p1X-ArqW_gyNkOm0e1qIGhzEhyCNjeUmShIUyuQ4eiTaPzBlHz_sNYBAMF7Swus8zfbPv5tADscuxhb6oAadRmus00ghM24irDNmxIvq2DROI8Oli4wKQLiA&amp;animation=true">
            <a:extLst>
              <a:ext uri="{FF2B5EF4-FFF2-40B4-BE49-F238E27FC236}">
                <a16:creationId xmlns:a16="http://schemas.microsoft.com/office/drawing/2014/main" id="{D3A9A83F-9357-4DD9-92C7-FF762E380F7C}"/>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5158706" y="5896118"/>
            <a:ext cx="5112273" cy="383420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0" descr="https://attachments.office.net/owa/cooper@otterbein.edu/service.svc/s/GetAttachmentThumbnail?id=AQMkADIwM2Q4NzBmLWUzZGYtNGQ3ZC04NDgzLTc1NQExNzhhMWRhOQBGAAADgdaWNgWcy0GthW72BvirdAcAGKGl62YIEEaPl1CnyLQUsAAAAgEMAAAAGKGl62YIEEaPl1CnyLQUsAAB29BNbAAAAAESABAAhiqvOqkn7k2dcClD3LnVcQ%3D%3D&amp;thumbnailType=2&amp;owa=outlook.office.com&amp;scriptVer=2019021101.03&amp;X-OWA-CANARY=h0R9iTvzXUKmt7w5srVXyhAxQ_6QltYYivYm9toxGsoL-1d72Z25Zr_DpQUWiV3OLVJDgO0Go2E.&amp;token=eyJhbGciOiJSUzI1NiIsImtpZCI6IjA2MDBGOUY2NzQ2MjA3MzdFNzM0MDRFMjg3QzQ1QTgxOENCN0NFQjgiLCJ4NXQiOiJCZ0Q1OW5SaUJ6Zm5OQVRpaDhSYWdZeTN6cmciLCJ0eXAiOiJKV1QifQ.eyJ2ZXIiOiJFeGNoYW5nZS5DYWxsYmFjay5WMSIsImFwcGN0eHNlbmRlciI6Ik93YURvd25sb2FkQDFmYzE2YTQzLWZjNWQtNGJjYi05ZDAzLTA0Zjk2YjRkNjkwMCIsImFwcGN0eCI6IntcIm1zZXhjaHByb3RcIjpcIm93YVwiLFwicHJpbWFyeXNpZFwiOlwiUy0xLTUtMjEtMzQwMDk0MzgzOS00MTkzNzIwOTc3LTE1NzAyMzc2OTEtNjYwNDQ5NlwiLFwicHVpZFwiOlwiMTE1Mzc2NTkzMjE4NjU0MDMzOFwiLFwib2lkXCI6XCI4MDcyZmI4MS04Y2FlLTRiZWMtYWI3ZC01ZmU5MjI5YWJhY2NcIixcInNjb3BlXCI6XCJPd2FEb3dubG9hZFwifSIsIm5iZiI6MTU1MDU5Nzg1MiwiZXhwIjoxNTUwNTk4NDUyLCJpc3MiOiIwMDAwMDAwMi0wMDAwLTBmZjEtY2UwMC0wMDAwMDAwMDAwMDBAMWZjMTZhNDMtZmM1ZC00YmNiLTlkMDMtMDRmOTZiNGQ2OTAwIiwiYXVkIjoiMDAwMDAwMDItMDAwMC0wZmYxLWNlMDAtMDAwMDAwMDAwMDAwL2F0dGFjaG1lbnRzLm9mZmljZS5uZXRAMWZjMTZhNDMtZmM1ZC00YmNiLTlkMDMtMDRmOTZiNGQ2OTAwIn0.ovIQ0gUwaPLfnY4AM1aIXGCLbN_oQF9s-qnXucexeyzbQhY67AFIwV5Xz2xFbdRfMIyxcL2hinwrTBky0hKHUnL_DtOkZGB_MvMeVRhUUL3-rT-l7NAMRPK4Awj45TD5P_DSVSOdfA-cVfTeBh5ciCmdPMNL3myt5gFfkUkSQ2CJ5VR084RiGik9eio08kGv9a1SQzQ-1j3c9lxf73E4SyNtWE8_a6p1X-ArqW_gyNkOm0e1qIGhzEhyCNjeUmShIUyuQ4eiTaPzBlHz_sNYBAMF7Swus8zfbPv5tADscuxhb6oAadRmus00ghM24irDNmxIvq2DROI8Oli4wKQLiA&amp;animation=true">
            <a:extLst>
              <a:ext uri="{FF2B5EF4-FFF2-40B4-BE49-F238E27FC236}">
                <a16:creationId xmlns:a16="http://schemas.microsoft.com/office/drawing/2014/main" id="{6578C09C-CCD7-4CDF-8B8E-20F23A838B4D}"/>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0687699" y="7736393"/>
            <a:ext cx="3902665" cy="5203553"/>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4844841E-31A0-4BDA-99C7-725A8A32E766}"/>
              </a:ext>
            </a:extLst>
          </p:cNvPr>
          <p:cNvSpPr txBox="1"/>
          <p:nvPr/>
        </p:nvSpPr>
        <p:spPr>
          <a:xfrm>
            <a:off x="26513881" y="11615612"/>
            <a:ext cx="5094938" cy="5693866"/>
          </a:xfrm>
          <a:prstGeom prst="rect">
            <a:avLst/>
          </a:prstGeom>
          <a:noFill/>
        </p:spPr>
        <p:txBody>
          <a:bodyPr wrap="square" rtlCol="0">
            <a:spAutoFit/>
          </a:bodyPr>
          <a:lstStyle/>
          <a:p>
            <a:pPr algn="just"/>
            <a:r>
              <a:rPr lang="en-US" sz="2800" dirty="0"/>
              <a:t>Through this practicum, I able to explore different areas that interested me. Along with my hands on work at the community center, I was able to attend a professional conference for the Ohio Parks and Recreation Association where I was able to network with other parks and recreation professionals from Ohio. This practicum has given me multiple opportunities to develop </a:t>
            </a:r>
            <a:r>
              <a:rPr lang="en-US" sz="2800" dirty="0" smtClean="0"/>
              <a:t>my </a:t>
            </a:r>
            <a:r>
              <a:rPr lang="en-US" sz="2800" dirty="0"/>
              <a:t>professional skills.  </a:t>
            </a:r>
          </a:p>
        </p:txBody>
      </p:sp>
      <p:sp>
        <p:nvSpPr>
          <p:cNvPr id="10" name="TextBox 9">
            <a:extLst>
              <a:ext uri="{FF2B5EF4-FFF2-40B4-BE49-F238E27FC236}">
                <a16:creationId xmlns:a16="http://schemas.microsoft.com/office/drawing/2014/main" id="{C814D2EE-4DF7-4F7A-A93D-7B04AAEB967E}"/>
              </a:ext>
            </a:extLst>
          </p:cNvPr>
          <p:cNvSpPr txBox="1"/>
          <p:nvPr/>
        </p:nvSpPr>
        <p:spPr>
          <a:xfrm>
            <a:off x="26441505" y="6484765"/>
            <a:ext cx="5167313" cy="4401205"/>
          </a:xfrm>
          <a:prstGeom prst="rect">
            <a:avLst/>
          </a:prstGeom>
          <a:noFill/>
        </p:spPr>
        <p:txBody>
          <a:bodyPr wrap="square" rtlCol="0">
            <a:spAutoFit/>
          </a:bodyPr>
          <a:lstStyle/>
          <a:p>
            <a:pPr marL="457200" indent="-457200" algn="just">
              <a:buFont typeface="Arial" panose="020B0604020202020204" pitchFamily="34" charset="0"/>
              <a:buChar char="•"/>
            </a:pPr>
            <a:r>
              <a:rPr lang="en-US" sz="2800" dirty="0"/>
              <a:t>Employee Wellness Challenge</a:t>
            </a:r>
          </a:p>
          <a:p>
            <a:pPr marL="914400" lvl="1" indent="-457200" algn="just">
              <a:buFont typeface="Arial" panose="020B0604020202020204" pitchFamily="34" charset="0"/>
              <a:buChar char="•"/>
            </a:pPr>
            <a:r>
              <a:rPr lang="en-US" sz="2800" dirty="0"/>
              <a:t>March Madness basketball themed challenge for all of City of Worthington employees</a:t>
            </a:r>
          </a:p>
          <a:p>
            <a:pPr marL="457200" indent="-457200" algn="just">
              <a:buFont typeface="Arial" panose="020B0604020202020204" pitchFamily="34" charset="0"/>
              <a:buChar char="•"/>
            </a:pPr>
            <a:r>
              <a:rPr lang="en-US" sz="2800" dirty="0"/>
              <a:t>Step into Spring</a:t>
            </a:r>
          </a:p>
          <a:p>
            <a:pPr marL="914400" lvl="1" indent="-457200" algn="just">
              <a:buFont typeface="Arial" panose="020B0604020202020204" pitchFamily="34" charset="0"/>
              <a:buChar char="•"/>
            </a:pPr>
            <a:r>
              <a:rPr lang="en-US" sz="2800" dirty="0"/>
              <a:t>Stair step challenge where participants complete the most flights of stairs in two weeks</a:t>
            </a:r>
          </a:p>
        </p:txBody>
      </p:sp>
      <p:sp>
        <p:nvSpPr>
          <p:cNvPr id="25" name="Rectangle 5099">
            <a:extLst>
              <a:ext uri="{FF2B5EF4-FFF2-40B4-BE49-F238E27FC236}">
                <a16:creationId xmlns:a16="http://schemas.microsoft.com/office/drawing/2014/main" id="{999AB15E-BA31-40AD-A24A-14ABA3BAEC0D}"/>
              </a:ext>
            </a:extLst>
          </p:cNvPr>
          <p:cNvSpPr>
            <a:spLocks noChangeArrowheads="1"/>
          </p:cNvSpPr>
          <p:nvPr/>
        </p:nvSpPr>
        <p:spPr bwMode="auto">
          <a:xfrm>
            <a:off x="26441504" y="17430827"/>
            <a:ext cx="5167313" cy="646331"/>
          </a:xfrm>
          <a:prstGeom prst="rect">
            <a:avLst/>
          </a:prstGeom>
          <a:solidFill>
            <a:srgbClr val="003366"/>
          </a:solidFill>
          <a:ln w="9525">
            <a:noFill/>
            <a:miter lim="800000"/>
            <a:headEnd/>
            <a:tailEnd/>
          </a:ln>
        </p:spPr>
        <p:txBody>
          <a:bodyPr>
            <a:spAutoFit/>
          </a:bodyPr>
          <a:lstStyle/>
          <a:p>
            <a:pPr algn="ctr" defTabSz="566738"/>
            <a:r>
              <a:rPr lang="en-US" sz="3600" b="1" dirty="0">
                <a:solidFill>
                  <a:schemeClr val="bg1"/>
                </a:solidFill>
                <a:latin typeface="Arial" charset="0"/>
                <a:cs typeface="Arial" charset="0"/>
              </a:rPr>
              <a:t>Recognition </a:t>
            </a:r>
          </a:p>
        </p:txBody>
      </p:sp>
      <p:sp>
        <p:nvSpPr>
          <p:cNvPr id="11" name="TextBox 10">
            <a:extLst>
              <a:ext uri="{FF2B5EF4-FFF2-40B4-BE49-F238E27FC236}">
                <a16:creationId xmlns:a16="http://schemas.microsoft.com/office/drawing/2014/main" id="{8135040E-CB64-46F8-9270-CFDB186333FE}"/>
              </a:ext>
            </a:extLst>
          </p:cNvPr>
          <p:cNvSpPr txBox="1"/>
          <p:nvPr/>
        </p:nvSpPr>
        <p:spPr>
          <a:xfrm>
            <a:off x="26441504" y="18105311"/>
            <a:ext cx="5167312" cy="2739211"/>
          </a:xfrm>
          <a:prstGeom prst="rect">
            <a:avLst/>
          </a:prstGeom>
          <a:noFill/>
        </p:spPr>
        <p:txBody>
          <a:bodyPr wrap="square" rtlCol="0">
            <a:spAutoFit/>
          </a:bodyPr>
          <a:lstStyle/>
          <a:p>
            <a:pPr algn="ctr"/>
            <a:r>
              <a:rPr lang="en-US" sz="2800" dirty="0"/>
              <a:t>Thank you to Dr. Longenecker, Ryan Cooper, Jen Button, Kevin Timmons, Mike </a:t>
            </a:r>
            <a:r>
              <a:rPr lang="en-US" sz="2800" dirty="0"/>
              <a:t>Burgdorfer</a:t>
            </a:r>
            <a:r>
              <a:rPr lang="en-US" sz="2800" dirty="0"/>
              <a:t>, and the entire Worthington Community Center Staff. </a:t>
            </a:r>
          </a:p>
          <a:p>
            <a:endParaRPr lang="en-US" sz="32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8150</TotalTime>
  <Words>397</Words>
  <Application>Microsoft Office PowerPoint</Application>
  <PresentationFormat>Custom</PresentationFormat>
  <Paragraphs>25</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Arial Black</vt:lpstr>
      <vt:lpstr>Calibri</vt:lpstr>
      <vt:lpstr>Calibri Light</vt:lpstr>
      <vt:lpstr>Times</vt:lpstr>
      <vt:lpstr>Office Theme</vt:lpstr>
      <vt:lpstr>PowerPoint Presentation</vt:lpstr>
    </vt:vector>
  </TitlesOfParts>
  <Company>The University of Toledo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graduate</dc:creator>
  <cp:lastModifiedBy>Longenecker, Paul</cp:lastModifiedBy>
  <cp:revision>267</cp:revision>
  <cp:lastPrinted>2012-09-24T17:45:12Z</cp:lastPrinted>
  <dcterms:created xsi:type="dcterms:W3CDTF">2001-11-03T21:04:30Z</dcterms:created>
  <dcterms:modified xsi:type="dcterms:W3CDTF">2019-03-11T14:24:01Z</dcterms:modified>
</cp:coreProperties>
</file>