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1"/>
  </p:notesMasterIdLst>
  <p:sldIdLst>
    <p:sldId id="261" r:id="rId2"/>
    <p:sldId id="269" r:id="rId3"/>
    <p:sldId id="262" r:id="rId4"/>
    <p:sldId id="263" r:id="rId5"/>
    <p:sldId id="257" r:id="rId6"/>
    <p:sldId id="258" r:id="rId7"/>
    <p:sldId id="259" r:id="rId8"/>
    <p:sldId id="264" r:id="rId9"/>
    <p:sldId id="266" r:id="rId1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3720" autoAdjust="0"/>
    <p:restoredTop sz="85843" autoAdjust="0"/>
  </p:normalViewPr>
  <p:slideViewPr>
    <p:cSldViewPr snapToGrid="0">
      <p:cViewPr varScale="1">
        <p:scale>
          <a:sx n="99" d="100"/>
          <a:sy n="99" d="100"/>
        </p:scale>
        <p:origin x="528" y="9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17" Type="http://schemas.microsoft.com/office/2015/10/relationships/revisionInfo" Target="revisionInfo.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42B62EE-196E-4A27-B3D7-2D878C2304CE}" type="datetimeFigureOut">
              <a:rPr lang="en-US" smtClean="0"/>
              <a:t>1/25/2018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816D17E-BCEF-4FE9-964A-CD9C366D2BD0}" type="slidenum">
              <a:rPr lang="en-US" smtClean="0"/>
              <a:t>‹#›</a:t>
            </a:fld>
            <a:endParaRPr lang="en-US"/>
          </a:p>
        </p:txBody>
      </p:sp>
    </p:spTree>
    <p:extLst>
      <p:ext uri="{BB962C8B-B14F-4D97-AF65-F5344CB8AC3E}">
        <p14:creationId xmlns:p14="http://schemas.microsoft.com/office/powerpoint/2010/main" val="140069126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Gathering Allies and Resources to Take Action</a:t>
            </a:r>
          </a:p>
          <a:p>
            <a:r>
              <a:rPr lang="en-US" dirty="0"/>
              <a:t>We want to be your partner in social justice</a:t>
            </a:r>
          </a:p>
          <a:p>
            <a:r>
              <a:rPr lang="en-US" dirty="0"/>
              <a:t>Let us be your partner. Please! </a:t>
            </a:r>
          </a:p>
          <a:p>
            <a:endParaRPr lang="en-US" dirty="0"/>
          </a:p>
        </p:txBody>
      </p:sp>
      <p:sp>
        <p:nvSpPr>
          <p:cNvPr id="4" name="Slide Number Placeholder 3"/>
          <p:cNvSpPr>
            <a:spLocks noGrp="1"/>
          </p:cNvSpPr>
          <p:nvPr>
            <p:ph type="sldNum" sz="quarter" idx="10"/>
          </p:nvPr>
        </p:nvSpPr>
        <p:spPr/>
        <p:txBody>
          <a:bodyPr/>
          <a:lstStyle/>
          <a:p>
            <a:fld id="{2816D17E-BCEF-4FE9-964A-CD9C366D2BD0}" type="slidenum">
              <a:rPr lang="en-US" smtClean="0"/>
              <a:t>1</a:t>
            </a:fld>
            <a:endParaRPr lang="en-US"/>
          </a:p>
        </p:txBody>
      </p:sp>
    </p:spTree>
    <p:extLst>
      <p:ext uri="{BB962C8B-B14F-4D97-AF65-F5344CB8AC3E}">
        <p14:creationId xmlns:p14="http://schemas.microsoft.com/office/powerpoint/2010/main" val="200848916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 mins</a:t>
            </a:r>
          </a:p>
        </p:txBody>
      </p:sp>
      <p:sp>
        <p:nvSpPr>
          <p:cNvPr id="4" name="Slide Number Placeholder 3"/>
          <p:cNvSpPr>
            <a:spLocks noGrp="1"/>
          </p:cNvSpPr>
          <p:nvPr>
            <p:ph type="sldNum" sz="quarter" idx="10"/>
          </p:nvPr>
        </p:nvSpPr>
        <p:spPr/>
        <p:txBody>
          <a:bodyPr/>
          <a:lstStyle/>
          <a:p>
            <a:fld id="{2816D17E-BCEF-4FE9-964A-CD9C366D2BD0}" type="slidenum">
              <a:rPr lang="en-US" smtClean="0"/>
              <a:t>2</a:t>
            </a:fld>
            <a:endParaRPr lang="en-US"/>
          </a:p>
        </p:txBody>
      </p:sp>
    </p:spTree>
    <p:extLst>
      <p:ext uri="{BB962C8B-B14F-4D97-AF65-F5344CB8AC3E}">
        <p14:creationId xmlns:p14="http://schemas.microsoft.com/office/powerpoint/2010/main" val="50210755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 …actively engaged, contributors to the conversation,, cultural innovators, and social and self-care spaces.  Kirsten and I will share some of the ways the Courtright, with its rich history and extensive areas of expertise, is engaging with our community, and talk about how we can collaborate with you, too.  Before you doubt us too much, let us walk you through how we define these terms, and let’s see if we can’t change your perceptions… </a:t>
            </a:r>
          </a:p>
          <a:p>
            <a:endParaRPr lang="en-US" dirty="0"/>
          </a:p>
          <a:p>
            <a:r>
              <a:rPr lang="en-US" dirty="0"/>
              <a:t>1 min for slide, </a:t>
            </a:r>
          </a:p>
          <a:p>
            <a:r>
              <a:rPr lang="en-US" dirty="0"/>
              <a:t>2 minutes</a:t>
            </a:r>
          </a:p>
          <a:p>
            <a:endParaRPr lang="en-US" dirty="0"/>
          </a:p>
        </p:txBody>
      </p:sp>
      <p:sp>
        <p:nvSpPr>
          <p:cNvPr id="4" name="Slide Number Placeholder 3"/>
          <p:cNvSpPr>
            <a:spLocks noGrp="1"/>
          </p:cNvSpPr>
          <p:nvPr>
            <p:ph type="sldNum" sz="quarter" idx="10"/>
          </p:nvPr>
        </p:nvSpPr>
        <p:spPr/>
        <p:txBody>
          <a:bodyPr/>
          <a:lstStyle/>
          <a:p>
            <a:fld id="{2816D17E-BCEF-4FE9-964A-CD9C366D2BD0}" type="slidenum">
              <a:rPr lang="en-US" smtClean="0"/>
              <a:t>3</a:t>
            </a:fld>
            <a:endParaRPr lang="en-US"/>
          </a:p>
        </p:txBody>
      </p:sp>
    </p:spTree>
    <p:extLst>
      <p:ext uri="{BB962C8B-B14F-4D97-AF65-F5344CB8AC3E}">
        <p14:creationId xmlns:p14="http://schemas.microsoft.com/office/powerpoint/2010/main" val="406391781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library is actively engaged in our community, and the conversations that matter to you. </a:t>
            </a: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“Forget fake news” = As we all know, social media proliferation means that information is everywhere – even when you’re not trying to find it, it finds you.  We can provide tools to help evaluate and critically think about the information you encounter, helping you avoid undermining your cause by reacting to information that may be proven false.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We can also help you identify reliable, accurate information and provide tools to help you figure out where to get it  - we’re not talking just library resources, though they are cool I swear, but also how to engage with the open web and make informed choices about the information you do share.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 </a:t>
            </a:r>
          </a:p>
          <a:p>
            <a:r>
              <a:rPr lang="en-US" dirty="0"/>
              <a:t>Experience – staff knowledgeable and active in many programs, causes, and engaged with current events.  Our passions may be your passions – let us engage with your group to develop resources that can be useful to you.  If you have questions, we have the experience necessary to get you started on that path. </a:t>
            </a:r>
          </a:p>
          <a:p>
            <a:endParaRPr lang="en-US" dirty="0"/>
          </a:p>
          <a:p>
            <a:r>
              <a:rPr lang="en-US" dirty="0"/>
              <a:t>Access – most resources available online, with 24/7 access on campus and off.  On-campus, our Library is open 103 hours per week, with spaces for small groups, individuals, and means to connect digitally to the world around you</a:t>
            </a:r>
          </a:p>
          <a:p>
            <a:endParaRPr lang="en-US" dirty="0"/>
          </a:p>
          <a:p>
            <a:r>
              <a:rPr lang="en-US" dirty="0"/>
              <a:t>Resources – </a:t>
            </a:r>
            <a:r>
              <a:rPr lang="en-US" dirty="0" err="1"/>
              <a:t>y’all</a:t>
            </a:r>
            <a:r>
              <a:rPr lang="en-US" dirty="0"/>
              <a:t> know we have databases; but we also have:  </a:t>
            </a:r>
            <a:r>
              <a:rPr lang="en-US" dirty="0" err="1"/>
              <a:t>LibGuides</a:t>
            </a:r>
            <a:r>
              <a:rPr lang="en-US" dirty="0"/>
              <a:t> (curated knowledge, tailored to specific questions, needs, courses, or programs.), programming, displays</a:t>
            </a:r>
          </a:p>
        </p:txBody>
      </p:sp>
      <p:sp>
        <p:nvSpPr>
          <p:cNvPr id="4" name="Slide Number Placeholder 3"/>
          <p:cNvSpPr>
            <a:spLocks noGrp="1"/>
          </p:cNvSpPr>
          <p:nvPr>
            <p:ph type="sldNum" sz="quarter" idx="10"/>
          </p:nvPr>
        </p:nvSpPr>
        <p:spPr/>
        <p:txBody>
          <a:bodyPr/>
          <a:lstStyle/>
          <a:p>
            <a:fld id="{2816D17E-BCEF-4FE9-964A-CD9C366D2BD0}" type="slidenum">
              <a:rPr lang="en-US" smtClean="0"/>
              <a:t>4</a:t>
            </a:fld>
            <a:endParaRPr lang="en-US"/>
          </a:p>
        </p:txBody>
      </p:sp>
    </p:spTree>
    <p:extLst>
      <p:ext uri="{BB962C8B-B14F-4D97-AF65-F5344CB8AC3E}">
        <p14:creationId xmlns:p14="http://schemas.microsoft.com/office/powerpoint/2010/main" val="89158621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816D17E-BCEF-4FE9-964A-CD9C366D2BD0}" type="slidenum">
              <a:rPr lang="en-US" smtClean="0"/>
              <a:t>5</a:t>
            </a:fld>
            <a:endParaRPr lang="en-US"/>
          </a:p>
        </p:txBody>
      </p:sp>
    </p:spTree>
    <p:extLst>
      <p:ext uri="{BB962C8B-B14F-4D97-AF65-F5344CB8AC3E}">
        <p14:creationId xmlns:p14="http://schemas.microsoft.com/office/powerpoint/2010/main" val="61783128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816D17E-BCEF-4FE9-964A-CD9C366D2BD0}" type="slidenum">
              <a:rPr lang="en-US" smtClean="0"/>
              <a:t>9</a:t>
            </a:fld>
            <a:endParaRPr lang="en-US"/>
          </a:p>
        </p:txBody>
      </p:sp>
    </p:spTree>
    <p:extLst>
      <p:ext uri="{BB962C8B-B14F-4D97-AF65-F5344CB8AC3E}">
        <p14:creationId xmlns:p14="http://schemas.microsoft.com/office/powerpoint/2010/main" val="1421923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7" name="Picture 6" descr="Brickwork-HD-R1a.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useBgFill="1">
        <p:nvSpPr>
          <p:cNvPr id="12" name="Freeform 11"/>
          <p:cNvSpPr/>
          <p:nvPr/>
        </p:nvSpPr>
        <p:spPr>
          <a:xfrm>
            <a:off x="-15875" y="0"/>
            <a:ext cx="11683810" cy="6588125"/>
          </a:xfrm>
          <a:custGeom>
            <a:avLst/>
            <a:gdLst/>
            <a:ahLst/>
            <a:cxnLst/>
            <a:rect l="l" t="t" r="r" b="b"/>
            <a:pathLst>
              <a:path w="11683810" h="6588125">
                <a:moveTo>
                  <a:pt x="0" y="0"/>
                </a:moveTo>
                <a:lnTo>
                  <a:pt x="11318691" y="0"/>
                </a:lnTo>
                <a:lnTo>
                  <a:pt x="11683810" y="5976938"/>
                </a:lnTo>
                <a:lnTo>
                  <a:pt x="15875" y="6588125"/>
                </a:lnTo>
                <a:cubicBezTo>
                  <a:pt x="10583" y="4386792"/>
                  <a:pt x="5292" y="2185458"/>
                  <a:pt x="0" y="0"/>
                </a:cubicBezTo>
                <a:close/>
              </a:path>
            </a:pathLst>
          </a:custGeom>
          <a:ln>
            <a:noFill/>
          </a:ln>
          <a:effectLst>
            <a:outerShdw blurRad="101600" dist="152400" dir="4380000" algn="tl" rotWithShape="0">
              <a:srgbClr val="000000">
                <a:alpha val="43000"/>
              </a:srgbClr>
            </a:outerShdw>
          </a:effectLst>
        </p:spPr>
        <p:style>
          <a:lnRef idx="1">
            <a:schemeClr val="accent1"/>
          </a:lnRef>
          <a:fillRef idx="3">
            <a:schemeClr val="accent1"/>
          </a:fillRef>
          <a:effectRef idx="2">
            <a:schemeClr val="accent1"/>
          </a:effectRef>
          <a:fontRef idx="minor">
            <a:schemeClr val="lt1"/>
          </a:fontRef>
        </p:style>
      </p:sp>
      <p:sp>
        <p:nvSpPr>
          <p:cNvPr id="14" name="Freeform 13"/>
          <p:cNvSpPr/>
          <p:nvPr/>
        </p:nvSpPr>
        <p:spPr>
          <a:xfrm>
            <a:off x="0" y="4282257"/>
            <a:ext cx="11329257" cy="2028845"/>
          </a:xfrm>
          <a:custGeom>
            <a:avLst/>
            <a:gdLst/>
            <a:ahLst/>
            <a:cxnLst/>
            <a:rect l="l" t="t" r="r" b="b"/>
            <a:pathLst>
              <a:path w="11329257" h="2028845">
                <a:moveTo>
                  <a:pt x="0" y="588520"/>
                </a:moveTo>
                <a:lnTo>
                  <a:pt x="11244075" y="0"/>
                </a:lnTo>
                <a:lnTo>
                  <a:pt x="11329257" y="1424838"/>
                </a:lnTo>
                <a:lnTo>
                  <a:pt x="0" y="2028845"/>
                </a:lnTo>
                <a:lnTo>
                  <a:pt x="0" y="588520"/>
                </a:lnTo>
                <a:close/>
              </a:path>
            </a:pathLst>
          </a:custGeom>
          <a:gradFill flip="none" rotWithShape="1">
            <a:gsLst>
              <a:gs pos="34000">
                <a:schemeClr val="accent1"/>
              </a:gs>
              <a:gs pos="100000">
                <a:schemeClr val="accent1">
                  <a:lumMod val="50000"/>
                </a:schemeClr>
              </a:gs>
            </a:gsLst>
            <a:path path="circle">
              <a:fillToRect l="50000" t="50000" r="50000" b="50000"/>
            </a:path>
            <a:tileRect/>
          </a:gradFill>
          <a:ln>
            <a:noFill/>
          </a:ln>
        </p:spPr>
        <p:style>
          <a:lnRef idx="1">
            <a:schemeClr val="accent1"/>
          </a:lnRef>
          <a:fillRef idx="3">
            <a:schemeClr val="accent1"/>
          </a:fillRef>
          <a:effectRef idx="2">
            <a:schemeClr val="accent1"/>
          </a:effectRef>
          <a:fontRef idx="minor">
            <a:schemeClr val="lt1"/>
          </a:fontRef>
        </p:style>
      </p:sp>
      <p:sp>
        <p:nvSpPr>
          <p:cNvPr id="26" name="Freeform 25"/>
          <p:cNvSpPr/>
          <p:nvPr/>
        </p:nvSpPr>
        <p:spPr>
          <a:xfrm>
            <a:off x="0" y="0"/>
            <a:ext cx="8719579" cy="456877"/>
          </a:xfrm>
          <a:custGeom>
            <a:avLst/>
            <a:gdLst/>
            <a:ahLst/>
            <a:cxnLst/>
            <a:rect l="l" t="t" r="r" b="b"/>
            <a:pathLst>
              <a:path w="8719579" h="456877">
                <a:moveTo>
                  <a:pt x="0" y="0"/>
                </a:moveTo>
                <a:lnTo>
                  <a:pt x="8719579" y="0"/>
                </a:lnTo>
                <a:lnTo>
                  <a:pt x="0" y="456877"/>
                </a:lnTo>
                <a:lnTo>
                  <a:pt x="0" y="0"/>
                </a:lnTo>
                <a:close/>
              </a:path>
            </a:pathLst>
          </a:custGeom>
          <a:gradFill flip="none" rotWithShape="1">
            <a:gsLst>
              <a:gs pos="34000">
                <a:schemeClr val="accent1"/>
              </a:gs>
              <a:gs pos="100000">
                <a:schemeClr val="accent1">
                  <a:lumMod val="50000"/>
                </a:schemeClr>
              </a:gs>
            </a:gsLst>
            <a:path path="circle">
              <a:fillToRect l="50000" t="50000" r="50000" b="50000"/>
            </a:path>
            <a:tileRect/>
          </a:gradFill>
          <a:ln>
            <a:noFill/>
          </a:ln>
        </p:spPr>
        <p:style>
          <a:lnRef idx="1">
            <a:schemeClr val="accent1"/>
          </a:lnRef>
          <a:fillRef idx="3">
            <a:schemeClr val="accent1"/>
          </a:fillRef>
          <a:effectRef idx="2">
            <a:schemeClr val="accent1"/>
          </a:effectRef>
          <a:fontRef idx="minor">
            <a:schemeClr val="lt1"/>
          </a:fontRef>
        </p:style>
      </p:sp>
      <p:sp>
        <p:nvSpPr>
          <p:cNvPr id="15" name="Freeform 14"/>
          <p:cNvSpPr/>
          <p:nvPr/>
        </p:nvSpPr>
        <p:spPr>
          <a:xfrm rot="21420000">
            <a:off x="-161800" y="293317"/>
            <a:ext cx="11367116" cy="5751804"/>
          </a:xfrm>
          <a:custGeom>
            <a:avLst/>
            <a:gdLst/>
            <a:ahLst/>
            <a:cxnLst/>
            <a:rect l="l" t="t" r="r" b="b"/>
            <a:pathLst>
              <a:path w="11367116" h="5751804">
                <a:moveTo>
                  <a:pt x="11346705" y="0"/>
                </a:moveTo>
                <a:cubicBezTo>
                  <a:pt x="11353509" y="1915114"/>
                  <a:pt x="11360312" y="3830229"/>
                  <a:pt x="11367116" y="5745343"/>
                </a:cubicBezTo>
                <a:lnTo>
                  <a:pt x="0" y="5751804"/>
                </a:lnTo>
              </a:path>
            </a:pathLst>
          </a:custGeom>
          <a:ln w="82550">
            <a:solidFill>
              <a:schemeClr val="tx1">
                <a:lumMod val="50000"/>
                <a:lumOff val="50000"/>
              </a:schemeClr>
            </a:solidFill>
            <a:miter lim="800000"/>
          </a:ln>
        </p:spPr>
        <p:style>
          <a:lnRef idx="2">
            <a:schemeClr val="accent1"/>
          </a:lnRef>
          <a:fillRef idx="0">
            <a:schemeClr val="accent1"/>
          </a:fillRef>
          <a:effectRef idx="1">
            <a:schemeClr val="accent1"/>
          </a:effectRef>
          <a:fontRef idx="minor">
            <a:schemeClr val="tx1"/>
          </a:fontRef>
        </p:style>
      </p:sp>
      <p:sp>
        <p:nvSpPr>
          <p:cNvPr id="2" name="Title 1"/>
          <p:cNvSpPr>
            <a:spLocks noGrp="1"/>
          </p:cNvSpPr>
          <p:nvPr>
            <p:ph type="ctrTitle"/>
          </p:nvPr>
        </p:nvSpPr>
        <p:spPr>
          <a:xfrm rot="21420000">
            <a:off x="891201" y="662656"/>
            <a:ext cx="9755187" cy="2766528"/>
          </a:xfrm>
        </p:spPr>
        <p:txBody>
          <a:bodyPr anchor="b">
            <a:normAutofit/>
          </a:bodyPr>
          <a:lstStyle>
            <a:lvl1pPr algn="r">
              <a:defRPr sz="8000"/>
            </a:lvl1pPr>
          </a:lstStyle>
          <a:p>
            <a:r>
              <a:rPr lang="en-US"/>
              <a:t>Click to edit Master title style</a:t>
            </a:r>
            <a:endParaRPr lang="en-US" dirty="0"/>
          </a:p>
        </p:txBody>
      </p:sp>
      <p:sp>
        <p:nvSpPr>
          <p:cNvPr id="3" name="Subtitle 2"/>
          <p:cNvSpPr>
            <a:spLocks noGrp="1"/>
          </p:cNvSpPr>
          <p:nvPr>
            <p:ph type="subTitle" idx="1"/>
          </p:nvPr>
        </p:nvSpPr>
        <p:spPr>
          <a:xfrm rot="21420000">
            <a:off x="983062" y="3505209"/>
            <a:ext cx="9755187" cy="550333"/>
          </a:xfrm>
        </p:spPr>
        <p:txBody>
          <a:bodyPr anchor="t">
            <a:noAutofit/>
          </a:bodyPr>
          <a:lstStyle>
            <a:lvl1pPr marL="0" indent="0" algn="r">
              <a:buNone/>
              <a:defRPr sz="28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a:xfrm rot="21420000">
            <a:off x="4948541" y="4578463"/>
            <a:ext cx="6143653" cy="1163112"/>
          </a:xfrm>
        </p:spPr>
        <p:txBody>
          <a:bodyPr/>
          <a:lstStyle>
            <a:lvl1pPr algn="ctr">
              <a:defRPr sz="5400">
                <a:solidFill>
                  <a:schemeClr val="accent1">
                    <a:lumMod val="50000"/>
                  </a:schemeClr>
                </a:solidFill>
              </a:defRPr>
            </a:lvl1pPr>
          </a:lstStyle>
          <a:p>
            <a:fld id="{7CF9A147-1C61-4F82-9D8A-80197CC2C2C0}" type="datetimeFigureOut">
              <a:rPr lang="en-US" smtClean="0"/>
              <a:t>1/25/2018</a:t>
            </a:fld>
            <a:endParaRPr lang="en-US"/>
          </a:p>
        </p:txBody>
      </p:sp>
      <p:sp>
        <p:nvSpPr>
          <p:cNvPr id="5" name="Footer Placeholder 4"/>
          <p:cNvSpPr>
            <a:spLocks noGrp="1"/>
          </p:cNvSpPr>
          <p:nvPr>
            <p:ph type="ftr" sz="quarter" idx="11"/>
          </p:nvPr>
        </p:nvSpPr>
        <p:spPr>
          <a:xfrm rot="21420000">
            <a:off x="-5560" y="4883024"/>
            <a:ext cx="4047239" cy="1195538"/>
          </a:xfrm>
        </p:spPr>
        <p:txBody>
          <a:bodyPr vert="horz" lIns="91440" tIns="45720" rIns="91440" bIns="45720" rtlCol="0" anchor="ctr"/>
          <a:lstStyle>
            <a:lvl1pPr algn="r">
              <a:defRPr lang="en-US" sz="5400" dirty="0"/>
            </a:lvl1pPr>
          </a:lstStyle>
          <a:p>
            <a:endParaRPr lang="en-US"/>
          </a:p>
        </p:txBody>
      </p:sp>
      <p:sp>
        <p:nvSpPr>
          <p:cNvPr id="6" name="Slide Number Placeholder 5"/>
          <p:cNvSpPr>
            <a:spLocks noGrp="1"/>
          </p:cNvSpPr>
          <p:nvPr>
            <p:ph type="sldNum" sz="quarter" idx="12"/>
          </p:nvPr>
        </p:nvSpPr>
        <p:spPr>
          <a:xfrm rot="21420000">
            <a:off x="9851758" y="3832648"/>
            <a:ext cx="907186" cy="498470"/>
          </a:xfrm>
        </p:spPr>
        <p:txBody>
          <a:bodyPr/>
          <a:lstStyle>
            <a:lvl1pPr>
              <a:defRPr sz="2400">
                <a:solidFill>
                  <a:schemeClr val="tx1">
                    <a:lumMod val="75000"/>
                    <a:lumOff val="25000"/>
                  </a:schemeClr>
                </a:solidFill>
              </a:defRPr>
            </a:lvl1pPr>
          </a:lstStyle>
          <a:p>
            <a:fld id="{8C2AC530-C557-48C5-A10C-3829777E36F7}" type="slidenum">
              <a:rPr lang="en-US" smtClean="0"/>
              <a:t>‹#›</a:t>
            </a:fld>
            <a:endParaRPr lang="en-US"/>
          </a:p>
        </p:txBody>
      </p:sp>
      <p:sp>
        <p:nvSpPr>
          <p:cNvPr id="25" name="5-Point Star 24"/>
          <p:cNvSpPr/>
          <p:nvPr/>
        </p:nvSpPr>
        <p:spPr>
          <a:xfrm rot="21420000">
            <a:off x="4221385" y="5111356"/>
            <a:ext cx="515386" cy="515386"/>
          </a:xfrm>
          <a:prstGeom prst="star5">
            <a:avLst>
              <a:gd name="adj" fmla="val 26693"/>
              <a:gd name="hf" fmla="val 105146"/>
              <a:gd name="vf" fmla="val 110557"/>
            </a:avLst>
          </a:prstGeom>
          <a:solidFill>
            <a:schemeClr val="tx1">
              <a:alpha val="40000"/>
            </a:schemeClr>
          </a:solidFill>
          <a:ln>
            <a:noFill/>
          </a:ln>
        </p:spPr>
        <p:style>
          <a:lnRef idx="1">
            <a:schemeClr val="accent1"/>
          </a:lnRef>
          <a:fillRef idx="3">
            <a:schemeClr val="accent1"/>
          </a:fillRef>
          <a:effectRef idx="2">
            <a:schemeClr val="accent1"/>
          </a:effectRef>
          <a:fontRef idx="minor">
            <a:schemeClr val="lt1"/>
          </a:fontRef>
        </p:style>
      </p:sp>
    </p:spTree>
    <p:extLst>
      <p:ext uri="{BB962C8B-B14F-4D97-AF65-F5344CB8AC3E}">
        <p14:creationId xmlns:p14="http://schemas.microsoft.com/office/powerpoint/2010/main" val="308463673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4106333"/>
            <a:ext cx="10394708" cy="588846"/>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685801" y="685799"/>
            <a:ext cx="10392513" cy="3194903"/>
          </a:xfrm>
          <a:ln w="57150" cmpd="thinThick">
            <a:solidFill>
              <a:schemeClr val="bg1">
                <a:lumMod val="50000"/>
              </a:schemeClr>
            </a:solidFill>
            <a:miter lim="800000"/>
          </a:ln>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85780" y="4702923"/>
            <a:ext cx="10394728" cy="682472"/>
          </a:xfrm>
        </p:spPr>
        <p:txBody>
          <a:bodyPr anchor="t"/>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7CF9A147-1C61-4F82-9D8A-80197CC2C2C0}" type="datetimeFigureOut">
              <a:rPr lang="en-US" smtClean="0"/>
              <a:t>1/25/2018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C2AC530-C557-48C5-A10C-3829777E36F7}" type="slidenum">
              <a:rPr lang="en-US" smtClean="0"/>
              <a:t>‹#›</a:t>
            </a:fld>
            <a:endParaRPr lang="en-US"/>
          </a:p>
        </p:txBody>
      </p:sp>
    </p:spTree>
    <p:extLst>
      <p:ext uri="{BB962C8B-B14F-4D97-AF65-F5344CB8AC3E}">
        <p14:creationId xmlns:p14="http://schemas.microsoft.com/office/powerpoint/2010/main" val="4904351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1" y="685800"/>
            <a:ext cx="10396902" cy="3194903"/>
          </a:xfrm>
        </p:spPr>
        <p:txBody>
          <a:bodyPr anchor="ctr">
            <a:normAutofit/>
          </a:bodyPr>
          <a:lstStyle>
            <a:lvl1pPr algn="ctr">
              <a:defRPr sz="4800"/>
            </a:lvl1pPr>
          </a:lstStyle>
          <a:p>
            <a:r>
              <a:rPr lang="en-US"/>
              <a:t>Click to edit Master title style</a:t>
            </a:r>
            <a:endParaRPr lang="en-US" dirty="0"/>
          </a:p>
        </p:txBody>
      </p:sp>
      <p:sp>
        <p:nvSpPr>
          <p:cNvPr id="4" name="Text Placeholder 3"/>
          <p:cNvSpPr>
            <a:spLocks noGrp="1"/>
          </p:cNvSpPr>
          <p:nvPr>
            <p:ph type="body" sz="half" idx="2"/>
          </p:nvPr>
        </p:nvSpPr>
        <p:spPr>
          <a:xfrm>
            <a:off x="685779" y="4106333"/>
            <a:ext cx="10394729" cy="1273606"/>
          </a:xfrm>
        </p:spPr>
        <p:txBody>
          <a:bodyPr anchor="ctr">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7CF9A147-1C61-4F82-9D8A-80197CC2C2C0}" type="datetimeFigureOut">
              <a:rPr lang="en-US" smtClean="0"/>
              <a:t>1/25/2018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C2AC530-C557-48C5-A10C-3829777E36F7}" type="slidenum">
              <a:rPr lang="en-US" smtClean="0"/>
              <a:t>‹#›</a:t>
            </a:fld>
            <a:endParaRPr lang="en-US"/>
          </a:p>
        </p:txBody>
      </p:sp>
    </p:spTree>
    <p:extLst>
      <p:ext uri="{BB962C8B-B14F-4D97-AF65-F5344CB8AC3E}">
        <p14:creationId xmlns:p14="http://schemas.microsoft.com/office/powerpoint/2010/main" val="172414159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21732" y="685800"/>
            <a:ext cx="9525020" cy="2916704"/>
          </a:xfrm>
        </p:spPr>
        <p:txBody>
          <a:bodyPr anchor="ctr">
            <a:normAutofit/>
          </a:bodyPr>
          <a:lstStyle>
            <a:lvl1pPr algn="ctr">
              <a:defRPr sz="4800"/>
            </a:lvl1pPr>
          </a:lstStyle>
          <a:p>
            <a:r>
              <a:rPr lang="en-US"/>
              <a:t>Click to edit Master title style</a:t>
            </a:r>
            <a:endParaRPr lang="en-US" dirty="0"/>
          </a:p>
        </p:txBody>
      </p:sp>
      <p:sp>
        <p:nvSpPr>
          <p:cNvPr id="12" name="Text Placeholder 3"/>
          <p:cNvSpPr>
            <a:spLocks noGrp="1"/>
          </p:cNvSpPr>
          <p:nvPr>
            <p:ph type="body" sz="half" idx="13"/>
          </p:nvPr>
        </p:nvSpPr>
        <p:spPr>
          <a:xfrm>
            <a:off x="1550264" y="3610032"/>
            <a:ext cx="8667956" cy="377768"/>
          </a:xfrm>
        </p:spPr>
        <p:txBody>
          <a:bodyPr anchor="t">
            <a:normAutofit/>
          </a:bodyPr>
          <a:lstStyle>
            <a:lvl1pPr marL="0" indent="0" algn="r">
              <a:buNone/>
              <a:defRPr sz="1400">
                <a:solidFill>
                  <a:schemeClr val="tx1">
                    <a:lumMod val="50000"/>
                    <a:lumOff val="50000"/>
                  </a:schemeClr>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4" name="Text Placeholder 3"/>
          <p:cNvSpPr>
            <a:spLocks noGrp="1"/>
          </p:cNvSpPr>
          <p:nvPr>
            <p:ph type="body" sz="half" idx="2"/>
          </p:nvPr>
        </p:nvSpPr>
        <p:spPr>
          <a:xfrm>
            <a:off x="685801" y="4106334"/>
            <a:ext cx="10396882" cy="1268252"/>
          </a:xfrm>
        </p:spPr>
        <p:txBody>
          <a:bodyPr anchor="ctr">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7CF9A147-1C61-4F82-9D8A-80197CC2C2C0}" type="datetimeFigureOut">
              <a:rPr lang="en-US" smtClean="0"/>
              <a:t>1/25/2018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C2AC530-C557-48C5-A10C-3829777E36F7}" type="slidenum">
              <a:rPr lang="en-US" smtClean="0"/>
              <a:t>‹#›</a:t>
            </a:fld>
            <a:endParaRPr lang="en-US"/>
          </a:p>
        </p:txBody>
      </p:sp>
      <p:sp>
        <p:nvSpPr>
          <p:cNvPr id="13" name="TextBox 12"/>
          <p:cNvSpPr txBox="1"/>
          <p:nvPr/>
        </p:nvSpPr>
        <p:spPr>
          <a:xfrm>
            <a:off x="685801" y="892628"/>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4" name="TextBox 13"/>
          <p:cNvSpPr txBox="1"/>
          <p:nvPr/>
        </p:nvSpPr>
        <p:spPr>
          <a:xfrm>
            <a:off x="10473083" y="2922827"/>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286765626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85800" y="1723854"/>
            <a:ext cx="10394707" cy="2511835"/>
          </a:xfrm>
        </p:spPr>
        <p:txBody>
          <a:bodyPr anchor="b">
            <a:normAutofit/>
          </a:bodyPr>
          <a:lstStyle>
            <a:lvl1pPr algn="l">
              <a:defRPr sz="4800"/>
            </a:lvl1pPr>
          </a:lstStyle>
          <a:p>
            <a:r>
              <a:rPr lang="en-US"/>
              <a:t>Click to edit Master title style</a:t>
            </a:r>
            <a:endParaRPr lang="en-US" dirty="0"/>
          </a:p>
        </p:txBody>
      </p:sp>
      <p:sp>
        <p:nvSpPr>
          <p:cNvPr id="4" name="Text Placeholder 3"/>
          <p:cNvSpPr>
            <a:spLocks noGrp="1"/>
          </p:cNvSpPr>
          <p:nvPr>
            <p:ph type="body" sz="half" idx="2"/>
          </p:nvPr>
        </p:nvSpPr>
        <p:spPr>
          <a:xfrm>
            <a:off x="685800" y="4247468"/>
            <a:ext cx="10394707" cy="1140644"/>
          </a:xfrm>
        </p:spPr>
        <p:txBody>
          <a:bodyPr anchor="t">
            <a:normAutofit/>
          </a:bodyPr>
          <a:lstStyle>
            <a:lvl1pPr marL="0" indent="0" algn="l">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7CF9A147-1C61-4F82-9D8A-80197CC2C2C0}" type="datetimeFigureOut">
              <a:rPr lang="en-US" smtClean="0"/>
              <a:t>1/25/2018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C2AC530-C557-48C5-A10C-3829777E36F7}" type="slidenum">
              <a:rPr lang="en-US" smtClean="0"/>
              <a:t>‹#›</a:t>
            </a:fld>
            <a:endParaRPr lang="en-US"/>
          </a:p>
        </p:txBody>
      </p:sp>
    </p:spTree>
    <p:extLst>
      <p:ext uri="{BB962C8B-B14F-4D97-AF65-F5344CB8AC3E}">
        <p14:creationId xmlns:p14="http://schemas.microsoft.com/office/powerpoint/2010/main" val="238739114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685802" y="685800"/>
            <a:ext cx="10394706" cy="1151965"/>
          </a:xfrm>
        </p:spPr>
        <p:txBody>
          <a:bodyPr/>
          <a:lstStyle>
            <a:lvl1pPr algn="ctr">
              <a:defRPr/>
            </a:lvl1pPr>
          </a:lstStyle>
          <a:p>
            <a:r>
              <a:rPr lang="en-US"/>
              <a:t>Click to edit Master title style</a:t>
            </a:r>
            <a:endParaRPr lang="en-US" dirty="0"/>
          </a:p>
        </p:txBody>
      </p:sp>
      <p:sp>
        <p:nvSpPr>
          <p:cNvPr id="7" name="Text Placeholder 2"/>
          <p:cNvSpPr>
            <a:spLocks noGrp="1"/>
          </p:cNvSpPr>
          <p:nvPr>
            <p:ph type="body" idx="1"/>
          </p:nvPr>
        </p:nvSpPr>
        <p:spPr>
          <a:xfrm>
            <a:off x="685802" y="2063395"/>
            <a:ext cx="3310128" cy="576262"/>
          </a:xfrm>
        </p:spPr>
        <p:txBody>
          <a:bodyPr anchor="b">
            <a:noAutofit/>
          </a:bodyPr>
          <a:lstStyle>
            <a:lvl1pPr marL="0" indent="0" algn="ctr">
              <a:lnSpc>
                <a:spcPct val="90000"/>
              </a:lnSpc>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8" name="Text Placeholder 3"/>
          <p:cNvSpPr>
            <a:spLocks noGrp="1"/>
          </p:cNvSpPr>
          <p:nvPr>
            <p:ph type="body" sz="half" idx="15"/>
          </p:nvPr>
        </p:nvSpPr>
        <p:spPr>
          <a:xfrm>
            <a:off x="685802" y="2639658"/>
            <a:ext cx="3310128" cy="273492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9" name="Text Placeholder 4"/>
          <p:cNvSpPr>
            <a:spLocks noGrp="1"/>
          </p:cNvSpPr>
          <p:nvPr>
            <p:ph type="body" sz="quarter" idx="3"/>
          </p:nvPr>
        </p:nvSpPr>
        <p:spPr>
          <a:xfrm>
            <a:off x="4234622" y="2063395"/>
            <a:ext cx="3310128" cy="576262"/>
          </a:xfrm>
        </p:spPr>
        <p:txBody>
          <a:bodyPr anchor="b">
            <a:noAutofit/>
          </a:bodyPr>
          <a:lstStyle>
            <a:lvl1pPr marL="0" indent="0" algn="ctr">
              <a:lnSpc>
                <a:spcPct val="90000"/>
              </a:lnSpc>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0" name="Text Placeholder 3"/>
          <p:cNvSpPr>
            <a:spLocks noGrp="1"/>
          </p:cNvSpPr>
          <p:nvPr>
            <p:ph type="body" sz="half" idx="16"/>
          </p:nvPr>
        </p:nvSpPr>
        <p:spPr>
          <a:xfrm>
            <a:off x="4234621" y="2639658"/>
            <a:ext cx="3310128" cy="273492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11" name="Text Placeholder 4"/>
          <p:cNvSpPr>
            <a:spLocks noGrp="1"/>
          </p:cNvSpPr>
          <p:nvPr>
            <p:ph type="body" sz="quarter" idx="13"/>
          </p:nvPr>
        </p:nvSpPr>
        <p:spPr>
          <a:xfrm>
            <a:off x="7770380" y="2063395"/>
            <a:ext cx="3310128" cy="576262"/>
          </a:xfrm>
        </p:spPr>
        <p:txBody>
          <a:bodyPr anchor="b">
            <a:noAutofit/>
          </a:bodyPr>
          <a:lstStyle>
            <a:lvl1pPr marL="0" indent="0" algn="ctr">
              <a:lnSpc>
                <a:spcPct val="90000"/>
              </a:lnSpc>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2" name="Text Placeholder 3"/>
          <p:cNvSpPr>
            <a:spLocks noGrp="1"/>
          </p:cNvSpPr>
          <p:nvPr>
            <p:ph type="body" sz="half" idx="17"/>
          </p:nvPr>
        </p:nvSpPr>
        <p:spPr>
          <a:xfrm>
            <a:off x="7770380" y="2639658"/>
            <a:ext cx="3310128" cy="273492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3" name="Date Placeholder 2"/>
          <p:cNvSpPr>
            <a:spLocks noGrp="1"/>
          </p:cNvSpPr>
          <p:nvPr>
            <p:ph type="dt" sz="half" idx="10"/>
          </p:nvPr>
        </p:nvSpPr>
        <p:spPr/>
        <p:txBody>
          <a:bodyPr/>
          <a:lstStyle/>
          <a:p>
            <a:fld id="{7CF9A147-1C61-4F82-9D8A-80197CC2C2C0}" type="datetimeFigureOut">
              <a:rPr lang="en-US" smtClean="0"/>
              <a:t>1/25/2018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C2AC530-C557-48C5-A10C-3829777E36F7}" type="slidenum">
              <a:rPr lang="en-US" smtClean="0"/>
              <a:t>‹#›</a:t>
            </a:fld>
            <a:endParaRPr lang="en-US"/>
          </a:p>
        </p:txBody>
      </p:sp>
    </p:spTree>
    <p:extLst>
      <p:ext uri="{BB962C8B-B14F-4D97-AF65-F5344CB8AC3E}">
        <p14:creationId xmlns:p14="http://schemas.microsoft.com/office/powerpoint/2010/main" val="408569171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30" name="Title 1"/>
          <p:cNvSpPr>
            <a:spLocks noGrp="1"/>
          </p:cNvSpPr>
          <p:nvPr>
            <p:ph type="title"/>
          </p:nvPr>
        </p:nvSpPr>
        <p:spPr>
          <a:xfrm>
            <a:off x="685801" y="685800"/>
            <a:ext cx="10396882" cy="1151965"/>
          </a:xfrm>
        </p:spPr>
        <p:txBody>
          <a:bodyPr/>
          <a:lstStyle>
            <a:lvl1pPr algn="ctr">
              <a:defRPr/>
            </a:lvl1pPr>
          </a:lstStyle>
          <a:p>
            <a:r>
              <a:rPr lang="en-US"/>
              <a:t>Click to edit Master title style</a:t>
            </a:r>
            <a:endParaRPr lang="en-US" dirty="0"/>
          </a:p>
        </p:txBody>
      </p:sp>
      <p:sp>
        <p:nvSpPr>
          <p:cNvPr id="19" name="Text Placeholder 2"/>
          <p:cNvSpPr>
            <a:spLocks noGrp="1"/>
          </p:cNvSpPr>
          <p:nvPr>
            <p:ph type="body" idx="1"/>
          </p:nvPr>
        </p:nvSpPr>
        <p:spPr>
          <a:xfrm>
            <a:off x="691840" y="3813025"/>
            <a:ext cx="3310128" cy="576262"/>
          </a:xfrm>
        </p:spPr>
        <p:txBody>
          <a:bodyPr anchor="b">
            <a:noAutofit/>
          </a:bodyPr>
          <a:lstStyle>
            <a:lvl1pPr marL="0" indent="0" algn="ctr">
              <a:lnSpc>
                <a:spcPct val="90000"/>
              </a:lnSpc>
              <a:buNone/>
              <a:defRPr sz="22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0" name="Picture Placeholder 2"/>
          <p:cNvSpPr>
            <a:spLocks noGrp="1" noChangeAspect="1"/>
          </p:cNvSpPr>
          <p:nvPr>
            <p:ph type="pic" idx="15"/>
          </p:nvPr>
        </p:nvSpPr>
        <p:spPr>
          <a:xfrm>
            <a:off x="685780" y="2063395"/>
            <a:ext cx="3310128" cy="1536725"/>
          </a:xfrm>
          <a:prstGeom prst="roundRect">
            <a:avLst>
              <a:gd name="adj" fmla="val 0"/>
            </a:avLst>
          </a:prstGeom>
          <a:ln w="57150" cmpd="thinThick">
            <a:solidFill>
              <a:schemeClr val="bg1">
                <a:lumMod val="50000"/>
              </a:schemeClr>
            </a:solidFill>
            <a:miter lim="800000"/>
          </a:ln>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1" name="Text Placeholder 3"/>
          <p:cNvSpPr>
            <a:spLocks noGrp="1"/>
          </p:cNvSpPr>
          <p:nvPr>
            <p:ph type="body" sz="half" idx="18"/>
          </p:nvPr>
        </p:nvSpPr>
        <p:spPr>
          <a:xfrm>
            <a:off x="691840" y="4389287"/>
            <a:ext cx="3310128" cy="985299"/>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22" name="Text Placeholder 4"/>
          <p:cNvSpPr>
            <a:spLocks noGrp="1"/>
          </p:cNvSpPr>
          <p:nvPr>
            <p:ph type="body" sz="quarter" idx="3"/>
          </p:nvPr>
        </p:nvSpPr>
        <p:spPr>
          <a:xfrm>
            <a:off x="4237410" y="3813025"/>
            <a:ext cx="3310128" cy="576262"/>
          </a:xfrm>
        </p:spPr>
        <p:txBody>
          <a:bodyPr anchor="b">
            <a:noAutofit/>
          </a:bodyPr>
          <a:lstStyle>
            <a:lvl1pPr marL="0" indent="0" algn="ctr">
              <a:lnSpc>
                <a:spcPct val="90000"/>
              </a:lnSpc>
              <a:buNone/>
              <a:defRPr sz="22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3" name="Picture Placeholder 2"/>
          <p:cNvSpPr>
            <a:spLocks noGrp="1" noChangeAspect="1"/>
          </p:cNvSpPr>
          <p:nvPr>
            <p:ph type="pic" idx="21"/>
          </p:nvPr>
        </p:nvSpPr>
        <p:spPr>
          <a:xfrm>
            <a:off x="4235999" y="2063395"/>
            <a:ext cx="3310128" cy="1535237"/>
          </a:xfrm>
          <a:prstGeom prst="roundRect">
            <a:avLst>
              <a:gd name="adj" fmla="val 0"/>
            </a:avLst>
          </a:prstGeom>
          <a:ln w="57150" cmpd="thinThick">
            <a:solidFill>
              <a:schemeClr val="bg1">
                <a:lumMod val="50000"/>
              </a:schemeClr>
            </a:solidFill>
            <a:miter lim="800000"/>
          </a:ln>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19"/>
          </p:nvPr>
        </p:nvSpPr>
        <p:spPr>
          <a:xfrm>
            <a:off x="4235999" y="4389286"/>
            <a:ext cx="3310128" cy="985300"/>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25" name="Text Placeholder 4"/>
          <p:cNvSpPr>
            <a:spLocks noGrp="1"/>
          </p:cNvSpPr>
          <p:nvPr>
            <p:ph type="body" sz="quarter" idx="13"/>
          </p:nvPr>
        </p:nvSpPr>
        <p:spPr>
          <a:xfrm>
            <a:off x="7768944" y="3813025"/>
            <a:ext cx="3310128" cy="576262"/>
          </a:xfrm>
        </p:spPr>
        <p:txBody>
          <a:bodyPr anchor="b">
            <a:noAutofit/>
          </a:bodyPr>
          <a:lstStyle>
            <a:lvl1pPr marL="0" indent="0" algn="ctr">
              <a:lnSpc>
                <a:spcPct val="90000"/>
              </a:lnSpc>
              <a:buNone/>
              <a:defRPr sz="22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6" name="Picture Placeholder 2"/>
          <p:cNvSpPr>
            <a:spLocks noGrp="1" noChangeAspect="1"/>
          </p:cNvSpPr>
          <p:nvPr>
            <p:ph type="pic" idx="22"/>
          </p:nvPr>
        </p:nvSpPr>
        <p:spPr>
          <a:xfrm>
            <a:off x="7768819" y="2063394"/>
            <a:ext cx="3310128" cy="1537196"/>
          </a:xfrm>
          <a:prstGeom prst="roundRect">
            <a:avLst>
              <a:gd name="adj" fmla="val 0"/>
            </a:avLst>
          </a:prstGeom>
          <a:ln w="57150" cmpd="thinThick">
            <a:solidFill>
              <a:schemeClr val="bg1">
                <a:lumMod val="50000"/>
              </a:schemeClr>
            </a:solidFill>
            <a:miter lim="800000"/>
          </a:ln>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7" name="Text Placeholder 3"/>
          <p:cNvSpPr>
            <a:spLocks noGrp="1"/>
          </p:cNvSpPr>
          <p:nvPr>
            <p:ph type="body" sz="half" idx="20"/>
          </p:nvPr>
        </p:nvSpPr>
        <p:spPr>
          <a:xfrm>
            <a:off x="7768819" y="4389284"/>
            <a:ext cx="3310128" cy="985302"/>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3" name="Date Placeholder 2"/>
          <p:cNvSpPr>
            <a:spLocks noGrp="1"/>
          </p:cNvSpPr>
          <p:nvPr>
            <p:ph type="dt" sz="half" idx="10"/>
          </p:nvPr>
        </p:nvSpPr>
        <p:spPr/>
        <p:txBody>
          <a:bodyPr/>
          <a:lstStyle/>
          <a:p>
            <a:fld id="{7CF9A147-1C61-4F82-9D8A-80197CC2C2C0}" type="datetimeFigureOut">
              <a:rPr lang="en-US" smtClean="0"/>
              <a:t>1/25/2018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C2AC530-C557-48C5-A10C-3829777E36F7}" type="slidenum">
              <a:rPr lang="en-US" smtClean="0"/>
              <a:t>‹#›</a:t>
            </a:fld>
            <a:endParaRPr lang="en-US"/>
          </a:p>
        </p:txBody>
      </p:sp>
    </p:spTree>
    <p:extLst>
      <p:ext uri="{BB962C8B-B14F-4D97-AF65-F5344CB8AC3E}">
        <p14:creationId xmlns:p14="http://schemas.microsoft.com/office/powerpoint/2010/main" val="222584656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r">
              <a:defRPr/>
            </a:lvl1pPr>
          </a:lstStyle>
          <a:p>
            <a:r>
              <a:rPr lang="en-US"/>
              <a:t>Click to edit Master title style</a:t>
            </a:r>
            <a:endParaRPr lang="en-US" dirty="0"/>
          </a:p>
        </p:txBody>
      </p:sp>
      <p:sp>
        <p:nvSpPr>
          <p:cNvPr id="11" name="Vertical Text Placeholder 2"/>
          <p:cNvSpPr>
            <a:spLocks noGrp="1"/>
          </p:cNvSpPr>
          <p:nvPr>
            <p:ph type="body" orient="vert" sz="quarter" idx="13"/>
          </p:nvPr>
        </p:nvSpPr>
        <p:spPr>
          <a:xfrm>
            <a:off x="685800" y="2063396"/>
            <a:ext cx="10394707" cy="3311190"/>
          </a:xfrm>
        </p:spPr>
        <p:txBody>
          <a:bodyPr vert="eaVert"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CF9A147-1C61-4F82-9D8A-80197CC2C2C0}" type="datetimeFigureOut">
              <a:rPr lang="en-US" smtClean="0"/>
              <a:t>1/25/2018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C2AC530-C557-48C5-A10C-3829777E36F7}" type="slidenum">
              <a:rPr lang="en-US" smtClean="0"/>
              <a:t>‹#›</a:t>
            </a:fld>
            <a:endParaRPr lang="en-US"/>
          </a:p>
        </p:txBody>
      </p:sp>
    </p:spTree>
    <p:extLst>
      <p:ext uri="{BB962C8B-B14F-4D97-AF65-F5344CB8AC3E}">
        <p14:creationId xmlns:p14="http://schemas.microsoft.com/office/powerpoint/2010/main" val="298888289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15862" y="685800"/>
            <a:ext cx="2264646" cy="4688785"/>
          </a:xfrm>
        </p:spPr>
        <p:txBody>
          <a:bodyPr vert="eaVert"/>
          <a:lstStyle>
            <a:lvl1pPr algn="l">
              <a:defRPr/>
            </a:lvl1pPr>
          </a:lstStyle>
          <a:p>
            <a:r>
              <a:rPr lang="en-US"/>
              <a:t>Click to edit Master title style</a:t>
            </a:r>
            <a:endParaRPr lang="en-US" dirty="0"/>
          </a:p>
        </p:txBody>
      </p:sp>
      <p:sp>
        <p:nvSpPr>
          <p:cNvPr id="8" name="Vertical Text Placeholder 2"/>
          <p:cNvSpPr>
            <a:spLocks noGrp="1"/>
          </p:cNvSpPr>
          <p:nvPr>
            <p:ph type="body" orient="vert" sz="quarter" idx="13"/>
          </p:nvPr>
        </p:nvSpPr>
        <p:spPr>
          <a:xfrm>
            <a:off x="685800" y="685800"/>
            <a:ext cx="7904431" cy="4688785"/>
          </a:xfrm>
        </p:spPr>
        <p:txBody>
          <a:bodyPr vert="eaVert"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CF9A147-1C61-4F82-9D8A-80197CC2C2C0}" type="datetimeFigureOut">
              <a:rPr lang="en-US" smtClean="0"/>
              <a:t>1/25/2018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C2AC530-C557-48C5-A10C-3829777E36F7}" type="slidenum">
              <a:rPr lang="en-US" smtClean="0"/>
              <a:t>‹#›</a:t>
            </a:fld>
            <a:endParaRPr lang="en-US"/>
          </a:p>
        </p:txBody>
      </p:sp>
    </p:spTree>
    <p:extLst>
      <p:ext uri="{BB962C8B-B14F-4D97-AF65-F5344CB8AC3E}">
        <p14:creationId xmlns:p14="http://schemas.microsoft.com/office/powerpoint/2010/main" val="14792284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12" name="Content Placeholder 2"/>
          <p:cNvSpPr>
            <a:spLocks noGrp="1"/>
          </p:cNvSpPr>
          <p:nvPr>
            <p:ph sz="quarter" idx="13"/>
          </p:nvPr>
        </p:nvSpPr>
        <p:spPr>
          <a:xfrm>
            <a:off x="685800" y="2063396"/>
            <a:ext cx="10394707" cy="331118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CF9A147-1C61-4F82-9D8A-80197CC2C2C0}" type="datetimeFigureOut">
              <a:rPr lang="en-US" smtClean="0"/>
              <a:t>1/25/2018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C2AC530-C557-48C5-A10C-3829777E36F7}" type="slidenum">
              <a:rPr lang="en-US" smtClean="0"/>
              <a:t>‹#›</a:t>
            </a:fld>
            <a:endParaRPr lang="en-US"/>
          </a:p>
        </p:txBody>
      </p:sp>
    </p:spTree>
    <p:extLst>
      <p:ext uri="{BB962C8B-B14F-4D97-AF65-F5344CB8AC3E}">
        <p14:creationId xmlns:p14="http://schemas.microsoft.com/office/powerpoint/2010/main" val="134474874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85801" y="685800"/>
            <a:ext cx="10394707" cy="3193487"/>
          </a:xfrm>
        </p:spPr>
        <p:txBody>
          <a:bodyPr anchor="b">
            <a:normAutofit/>
          </a:bodyPr>
          <a:lstStyle>
            <a:lvl1pPr algn="l">
              <a:defRPr sz="5400"/>
            </a:lvl1pPr>
          </a:lstStyle>
          <a:p>
            <a:r>
              <a:rPr lang="en-US"/>
              <a:t>Click to edit Master title style</a:t>
            </a:r>
            <a:endParaRPr lang="en-US" dirty="0"/>
          </a:p>
        </p:txBody>
      </p:sp>
      <p:sp>
        <p:nvSpPr>
          <p:cNvPr id="3" name="Text Placeholder 2"/>
          <p:cNvSpPr>
            <a:spLocks noGrp="1"/>
          </p:cNvSpPr>
          <p:nvPr>
            <p:ph type="body" idx="1"/>
          </p:nvPr>
        </p:nvSpPr>
        <p:spPr>
          <a:xfrm>
            <a:off x="685801" y="3742267"/>
            <a:ext cx="10394707" cy="1639614"/>
          </a:xfrm>
        </p:spPr>
        <p:txBody>
          <a:bodyPr anchor="t">
            <a:normAutofit/>
          </a:bodyPr>
          <a:lstStyle>
            <a:lvl1pPr marL="0" indent="0" algn="l">
              <a:buNone/>
              <a:defRPr sz="2000">
                <a:solidFill>
                  <a:schemeClr val="bg1">
                    <a:lumMod val="5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7CF9A147-1C61-4F82-9D8A-80197CC2C2C0}" type="datetimeFigureOut">
              <a:rPr lang="en-US" smtClean="0"/>
              <a:t>1/25/2018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C2AC530-C557-48C5-A10C-3829777E36F7}" type="slidenum">
              <a:rPr lang="en-US" smtClean="0"/>
              <a:t>‹#›</a:t>
            </a:fld>
            <a:endParaRPr lang="en-US"/>
          </a:p>
        </p:txBody>
      </p:sp>
    </p:spTree>
    <p:extLst>
      <p:ext uri="{BB962C8B-B14F-4D97-AF65-F5344CB8AC3E}">
        <p14:creationId xmlns:p14="http://schemas.microsoft.com/office/powerpoint/2010/main" val="10415723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14" name="Title 1"/>
          <p:cNvSpPr>
            <a:spLocks noGrp="1"/>
          </p:cNvSpPr>
          <p:nvPr>
            <p:ph type="title"/>
          </p:nvPr>
        </p:nvSpPr>
        <p:spPr>
          <a:xfrm>
            <a:off x="685801" y="685800"/>
            <a:ext cx="10396882" cy="1158140"/>
          </a:xfrm>
        </p:spPr>
        <p:txBody>
          <a:bodyPr/>
          <a:lstStyle/>
          <a:p>
            <a:r>
              <a:rPr lang="en-US"/>
              <a:t>Click to edit Master title style</a:t>
            </a:r>
            <a:endParaRPr lang="en-US" dirty="0"/>
          </a:p>
        </p:txBody>
      </p:sp>
      <p:sp>
        <p:nvSpPr>
          <p:cNvPr id="12" name="Content Placeholder 2"/>
          <p:cNvSpPr>
            <a:spLocks noGrp="1"/>
          </p:cNvSpPr>
          <p:nvPr>
            <p:ph sz="quarter" idx="13"/>
          </p:nvPr>
        </p:nvSpPr>
        <p:spPr>
          <a:xfrm>
            <a:off x="685800" y="2063396"/>
            <a:ext cx="5088714" cy="3311189"/>
          </a:xfrm>
        </p:spPr>
        <p:txBody>
          <a:bodyPr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3" name="Content Placeholder 3"/>
          <p:cNvSpPr>
            <a:spLocks noGrp="1"/>
          </p:cNvSpPr>
          <p:nvPr>
            <p:ph sz="quarter" idx="14"/>
          </p:nvPr>
        </p:nvSpPr>
        <p:spPr>
          <a:xfrm>
            <a:off x="5993971" y="2063396"/>
            <a:ext cx="5086538" cy="3311189"/>
          </a:xfrm>
        </p:spPr>
        <p:txBody>
          <a:bodyPr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7CF9A147-1C61-4F82-9D8A-80197CC2C2C0}" type="datetimeFigureOut">
              <a:rPr lang="en-US" smtClean="0"/>
              <a:t>1/25/2018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C2AC530-C557-48C5-A10C-3829777E36F7}" type="slidenum">
              <a:rPr lang="en-US" smtClean="0"/>
              <a:t>‹#›</a:t>
            </a:fld>
            <a:endParaRPr lang="en-US"/>
          </a:p>
        </p:txBody>
      </p:sp>
    </p:spTree>
    <p:extLst>
      <p:ext uri="{BB962C8B-B14F-4D97-AF65-F5344CB8AC3E}">
        <p14:creationId xmlns:p14="http://schemas.microsoft.com/office/powerpoint/2010/main" val="425685935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4" name="Title 1"/>
          <p:cNvSpPr>
            <a:spLocks noGrp="1"/>
          </p:cNvSpPr>
          <p:nvPr>
            <p:ph type="title"/>
          </p:nvPr>
        </p:nvSpPr>
        <p:spPr>
          <a:xfrm>
            <a:off x="685801" y="685800"/>
            <a:ext cx="10394707" cy="1158140"/>
          </a:xfrm>
        </p:spPr>
        <p:txBody>
          <a:bodyPr/>
          <a:lstStyle/>
          <a:p>
            <a:r>
              <a:rPr lang="en-US"/>
              <a:t>Click to edit Master title style</a:t>
            </a:r>
            <a:endParaRPr lang="en-US" dirty="0"/>
          </a:p>
        </p:txBody>
      </p:sp>
      <p:sp>
        <p:nvSpPr>
          <p:cNvPr id="3" name="Text Placeholder 2"/>
          <p:cNvSpPr>
            <a:spLocks noGrp="1"/>
          </p:cNvSpPr>
          <p:nvPr>
            <p:ph type="body" idx="1"/>
          </p:nvPr>
        </p:nvSpPr>
        <p:spPr>
          <a:xfrm>
            <a:off x="918356" y="2063396"/>
            <a:ext cx="4856158" cy="679994"/>
          </a:xfrm>
        </p:spPr>
        <p:txBody>
          <a:bodyPr anchor="b">
            <a:noAutofit/>
          </a:bodyPr>
          <a:lstStyle>
            <a:lvl1pPr marL="0" indent="0">
              <a:lnSpc>
                <a:spcPct val="90000"/>
              </a:lnSpc>
              <a:buNone/>
              <a:defRPr sz="26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2" name="Content Placeholder 3"/>
          <p:cNvSpPr>
            <a:spLocks noGrp="1"/>
          </p:cNvSpPr>
          <p:nvPr>
            <p:ph sz="quarter" idx="13"/>
          </p:nvPr>
        </p:nvSpPr>
        <p:spPr>
          <a:xfrm>
            <a:off x="685802" y="2861733"/>
            <a:ext cx="5088712" cy="2512852"/>
          </a:xfrm>
        </p:spPr>
        <p:txBody>
          <a:bodyPr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18191" y="2063396"/>
            <a:ext cx="4864491" cy="679994"/>
          </a:xfrm>
        </p:spPr>
        <p:txBody>
          <a:bodyPr anchor="b">
            <a:noAutofit/>
          </a:bodyPr>
          <a:lstStyle>
            <a:lvl1pPr marL="0" indent="0">
              <a:lnSpc>
                <a:spcPct val="90000"/>
              </a:lnSpc>
              <a:buNone/>
              <a:defRPr sz="26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3" name="Content Placeholder 5"/>
          <p:cNvSpPr>
            <a:spLocks noGrp="1"/>
          </p:cNvSpPr>
          <p:nvPr>
            <p:ph sz="quarter" idx="14"/>
          </p:nvPr>
        </p:nvSpPr>
        <p:spPr>
          <a:xfrm>
            <a:off x="5993969" y="2861733"/>
            <a:ext cx="5088713" cy="2512852"/>
          </a:xfrm>
        </p:spPr>
        <p:txBody>
          <a:bodyPr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7CF9A147-1C61-4F82-9D8A-80197CC2C2C0}" type="datetimeFigureOut">
              <a:rPr lang="en-US" smtClean="0"/>
              <a:t>1/25/2018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C2AC530-C557-48C5-A10C-3829777E36F7}" type="slidenum">
              <a:rPr lang="en-US" smtClean="0"/>
              <a:t>‹#›</a:t>
            </a:fld>
            <a:endParaRPr lang="en-US"/>
          </a:p>
        </p:txBody>
      </p:sp>
    </p:spTree>
    <p:extLst>
      <p:ext uri="{BB962C8B-B14F-4D97-AF65-F5344CB8AC3E}">
        <p14:creationId xmlns:p14="http://schemas.microsoft.com/office/powerpoint/2010/main" val="21533977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7CF9A147-1C61-4F82-9D8A-80197CC2C2C0}" type="datetimeFigureOut">
              <a:rPr lang="en-US" smtClean="0"/>
              <a:t>1/25/2018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C2AC530-C557-48C5-A10C-3829777E36F7}" type="slidenum">
              <a:rPr lang="en-US" smtClean="0"/>
              <a:t>‹#›</a:t>
            </a:fld>
            <a:endParaRPr lang="en-US"/>
          </a:p>
        </p:txBody>
      </p:sp>
    </p:spTree>
    <p:extLst>
      <p:ext uri="{BB962C8B-B14F-4D97-AF65-F5344CB8AC3E}">
        <p14:creationId xmlns:p14="http://schemas.microsoft.com/office/powerpoint/2010/main" val="20896872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CF9A147-1C61-4F82-9D8A-80197CC2C2C0}" type="datetimeFigureOut">
              <a:rPr lang="en-US" smtClean="0"/>
              <a:t>1/25/2018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C2AC530-C557-48C5-A10C-3829777E36F7}" type="slidenum">
              <a:rPr lang="en-US" smtClean="0"/>
              <a:t>‹#›</a:t>
            </a:fld>
            <a:endParaRPr lang="en-US"/>
          </a:p>
        </p:txBody>
      </p:sp>
    </p:spTree>
    <p:extLst>
      <p:ext uri="{BB962C8B-B14F-4D97-AF65-F5344CB8AC3E}">
        <p14:creationId xmlns:p14="http://schemas.microsoft.com/office/powerpoint/2010/main" val="152918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93643" y="685800"/>
            <a:ext cx="4126860" cy="2023252"/>
          </a:xfrm>
        </p:spPr>
        <p:txBody>
          <a:bodyPr anchor="b">
            <a:normAutofit/>
          </a:bodyPr>
          <a:lstStyle>
            <a:lvl1pPr algn="ctr">
              <a:defRPr sz="3600"/>
            </a:lvl1pPr>
          </a:lstStyle>
          <a:p>
            <a:r>
              <a:rPr lang="en-US"/>
              <a:t>Click to edit Master title style</a:t>
            </a:r>
            <a:endParaRPr lang="en-US" dirty="0"/>
          </a:p>
        </p:txBody>
      </p:sp>
      <p:sp>
        <p:nvSpPr>
          <p:cNvPr id="10" name="Content Placeholder 2"/>
          <p:cNvSpPr>
            <a:spLocks noGrp="1"/>
          </p:cNvSpPr>
          <p:nvPr>
            <p:ph sz="quarter" idx="13"/>
          </p:nvPr>
        </p:nvSpPr>
        <p:spPr>
          <a:xfrm>
            <a:off x="5046132" y="685800"/>
            <a:ext cx="6034375" cy="468878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93642" y="2709052"/>
            <a:ext cx="4126861" cy="2665533"/>
          </a:xfrm>
        </p:spPr>
        <p:txBody>
          <a:bodyPr anchor="t">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7CF9A147-1C61-4F82-9D8A-80197CC2C2C0}" type="datetimeFigureOut">
              <a:rPr lang="en-US" smtClean="0"/>
              <a:t>1/25/2018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C2AC530-C557-48C5-A10C-3829777E36F7}" type="slidenum">
              <a:rPr lang="en-US" smtClean="0"/>
              <a:t>‹#›</a:t>
            </a:fld>
            <a:endParaRPr lang="en-US"/>
          </a:p>
        </p:txBody>
      </p:sp>
    </p:spTree>
    <p:extLst>
      <p:ext uri="{BB962C8B-B14F-4D97-AF65-F5344CB8AC3E}">
        <p14:creationId xmlns:p14="http://schemas.microsoft.com/office/powerpoint/2010/main" val="32654434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0"/>
            <a:ext cx="6345302" cy="2023252"/>
          </a:xfrm>
        </p:spPr>
        <p:txBody>
          <a:bodyPr anchor="b">
            <a:normAutofit/>
          </a:bodyPr>
          <a:lstStyle>
            <a:lvl1pPr algn="ctr">
              <a:defRPr sz="3600"/>
            </a:lvl1pPr>
          </a:lstStyle>
          <a:p>
            <a:r>
              <a:rPr lang="en-US"/>
              <a:t>Click to edit Master title style</a:t>
            </a:r>
            <a:endParaRPr lang="en-US" dirty="0"/>
          </a:p>
        </p:txBody>
      </p:sp>
      <p:sp>
        <p:nvSpPr>
          <p:cNvPr id="3" name="Picture Placeholder 2"/>
          <p:cNvSpPr>
            <a:spLocks noGrp="1" noChangeAspect="1"/>
          </p:cNvSpPr>
          <p:nvPr>
            <p:ph type="pic" idx="1"/>
          </p:nvPr>
        </p:nvSpPr>
        <p:spPr>
          <a:xfrm>
            <a:off x="7482362" y="0"/>
            <a:ext cx="3598146" cy="5071533"/>
          </a:xfrm>
          <a:ln w="57150" cmpd="thinThick">
            <a:solidFill>
              <a:schemeClr val="bg1">
                <a:lumMod val="50000"/>
              </a:schemeClr>
            </a:solidFill>
            <a:miter lim="800000"/>
          </a:ln>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85801" y="2709052"/>
            <a:ext cx="6345301" cy="2362481"/>
          </a:xfrm>
        </p:spPr>
        <p:txBody>
          <a:bodyPr anchor="t">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7CF9A147-1C61-4F82-9D8A-80197CC2C2C0}" type="datetimeFigureOut">
              <a:rPr lang="en-US" smtClean="0"/>
              <a:t>1/25/2018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C2AC530-C557-48C5-A10C-3829777E36F7}" type="slidenum">
              <a:rPr lang="en-US" smtClean="0"/>
              <a:t>‹#›</a:t>
            </a:fld>
            <a:endParaRPr lang="en-US"/>
          </a:p>
        </p:txBody>
      </p:sp>
    </p:spTree>
    <p:extLst>
      <p:ext uri="{BB962C8B-B14F-4D97-AF65-F5344CB8AC3E}">
        <p14:creationId xmlns:p14="http://schemas.microsoft.com/office/powerpoint/2010/main" val="55804032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jp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pic>
        <p:nvPicPr>
          <p:cNvPr id="7" name="Picture 6" descr="Brickwork-HD-R1a.jp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grpSp>
        <p:nvGrpSpPr>
          <p:cNvPr id="10" name="Group 9"/>
          <p:cNvGrpSpPr/>
          <p:nvPr/>
        </p:nvGrpSpPr>
        <p:grpSpPr>
          <a:xfrm>
            <a:off x="-25397" y="0"/>
            <a:ext cx="12005350" cy="6644081"/>
            <a:chOff x="-25397" y="0"/>
            <a:chExt cx="12005350" cy="6644081"/>
          </a:xfrm>
        </p:grpSpPr>
        <p:sp useBgFill="1">
          <p:nvSpPr>
            <p:cNvPr id="11" name="Rectangle 10"/>
            <p:cNvSpPr/>
            <p:nvPr/>
          </p:nvSpPr>
          <p:spPr>
            <a:xfrm>
              <a:off x="1" y="0"/>
              <a:ext cx="11979952" cy="6644081"/>
            </a:xfrm>
            <a:prstGeom prst="rect">
              <a:avLst/>
            </a:prstGeom>
            <a:ln>
              <a:noFill/>
            </a:ln>
            <a:effectLst>
              <a:outerShdw blurRad="98425" dist="76200" dir="4380000" algn="tl" rotWithShape="0">
                <a:srgbClr val="000000">
                  <a:alpha val="68000"/>
                </a:srgbClr>
              </a:outerShdw>
            </a:effectLst>
          </p:spPr>
          <p:style>
            <a:lnRef idx="1">
              <a:schemeClr val="accent1"/>
            </a:lnRef>
            <a:fillRef idx="3">
              <a:schemeClr val="accent1"/>
            </a:fillRef>
            <a:effectRef idx="2">
              <a:schemeClr val="accent1"/>
            </a:effectRef>
            <a:fontRef idx="minor">
              <a:schemeClr val="lt1"/>
            </a:fontRef>
          </p:style>
        </p:sp>
        <p:sp>
          <p:nvSpPr>
            <p:cNvPr id="12" name="Freeform 11"/>
            <p:cNvSpPr/>
            <p:nvPr/>
          </p:nvSpPr>
          <p:spPr>
            <a:xfrm>
              <a:off x="-25397" y="0"/>
              <a:ext cx="11773291" cy="6419514"/>
            </a:xfrm>
            <a:custGeom>
              <a:avLst/>
              <a:gdLst/>
              <a:ahLst/>
              <a:cxnLst/>
              <a:rect l="l" t="t" r="r" b="b"/>
              <a:pathLst>
                <a:path w="11773291" h="6419514">
                  <a:moveTo>
                    <a:pt x="11750059" y="0"/>
                  </a:moveTo>
                  <a:lnTo>
                    <a:pt x="11773291" y="6419514"/>
                  </a:lnTo>
                  <a:lnTo>
                    <a:pt x="0" y="6411047"/>
                  </a:lnTo>
                </a:path>
              </a:pathLst>
            </a:custGeom>
            <a:ln w="82550">
              <a:solidFill>
                <a:schemeClr val="tx1">
                  <a:lumMod val="50000"/>
                  <a:lumOff val="50000"/>
                </a:schemeClr>
              </a:solidFill>
              <a:miter lim="800000"/>
            </a:ln>
          </p:spPr>
          <p:style>
            <a:lnRef idx="2">
              <a:schemeClr val="accent1"/>
            </a:lnRef>
            <a:fillRef idx="0">
              <a:schemeClr val="accent1"/>
            </a:fillRef>
            <a:effectRef idx="1">
              <a:schemeClr val="accent1"/>
            </a:effectRef>
            <a:fontRef idx="minor">
              <a:schemeClr val="tx1"/>
            </a:fontRef>
          </p:style>
        </p:sp>
        <p:sp>
          <p:nvSpPr>
            <p:cNvPr id="13" name="Rectangle 12"/>
            <p:cNvSpPr/>
            <p:nvPr/>
          </p:nvSpPr>
          <p:spPr>
            <a:xfrm>
              <a:off x="1" y="5600215"/>
              <a:ext cx="11706512" cy="780581"/>
            </a:xfrm>
            <a:prstGeom prst="rect">
              <a:avLst/>
            </a:prstGeom>
            <a:gradFill flip="none" rotWithShape="1">
              <a:gsLst>
                <a:gs pos="34000">
                  <a:schemeClr val="accent1"/>
                </a:gs>
                <a:gs pos="100000">
                  <a:schemeClr val="accent1">
                    <a:lumMod val="50000"/>
                  </a:schemeClr>
                </a:gs>
              </a:gsLst>
              <a:path path="circle">
                <a:fillToRect l="50000" t="50000" r="50000" b="50000"/>
              </a:path>
              <a:tileRect/>
            </a:gradFill>
            <a:ln>
              <a:noFill/>
            </a:ln>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85801" y="685800"/>
            <a:ext cx="10396882" cy="1151965"/>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85800" y="2063396"/>
            <a:ext cx="10396883" cy="3311189"/>
          </a:xfrm>
          <a:prstGeom prst="rect">
            <a:avLst/>
          </a:prstGeom>
        </p:spPr>
        <p:txBody>
          <a:bodyPr vert="horz" lIns="91440" tIns="45720" rIns="91440" bIns="45720" rtlCol="0" anchor="ct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298083" y="5757334"/>
            <a:ext cx="3784600" cy="498470"/>
          </a:xfrm>
          <a:prstGeom prst="rect">
            <a:avLst/>
          </a:prstGeom>
        </p:spPr>
        <p:txBody>
          <a:bodyPr vert="horz" lIns="91440" tIns="45720" rIns="91440" bIns="45720" rtlCol="0" anchor="ctr"/>
          <a:lstStyle>
            <a:lvl1pPr algn="r">
              <a:defRPr sz="3200" cap="all" baseline="0">
                <a:solidFill>
                  <a:schemeClr val="accent1">
                    <a:lumMod val="50000"/>
                  </a:schemeClr>
                </a:solidFill>
              </a:defRPr>
            </a:lvl1pPr>
          </a:lstStyle>
          <a:p>
            <a:fld id="{7CF9A147-1C61-4F82-9D8A-80197CC2C2C0}" type="datetimeFigureOut">
              <a:rPr lang="en-US" smtClean="0"/>
              <a:t>1/25/2018</a:t>
            </a:fld>
            <a:endParaRPr lang="en-US"/>
          </a:p>
        </p:txBody>
      </p:sp>
      <p:sp>
        <p:nvSpPr>
          <p:cNvPr id="5" name="Footer Placeholder 4"/>
          <p:cNvSpPr>
            <a:spLocks noGrp="1"/>
          </p:cNvSpPr>
          <p:nvPr>
            <p:ph type="ftr" sz="quarter" idx="3"/>
          </p:nvPr>
        </p:nvSpPr>
        <p:spPr>
          <a:xfrm>
            <a:off x="685801" y="5757334"/>
            <a:ext cx="5499719" cy="498470"/>
          </a:xfrm>
          <a:prstGeom prst="rect">
            <a:avLst/>
          </a:prstGeom>
        </p:spPr>
        <p:txBody>
          <a:bodyPr vert="horz" lIns="91440" tIns="45720" rIns="91440" bIns="45720" rtlCol="0" anchor="ctr"/>
          <a:lstStyle>
            <a:lvl1pPr algn="l">
              <a:defRPr sz="3200" cap="all" baseline="0">
                <a:solidFill>
                  <a:schemeClr val="accent1">
                    <a:lumMod val="50000"/>
                  </a:schemeClr>
                </a:solidFill>
              </a:defRPr>
            </a:lvl1pPr>
          </a:lstStyle>
          <a:p>
            <a:endParaRPr lang="en-US"/>
          </a:p>
        </p:txBody>
      </p:sp>
      <p:sp>
        <p:nvSpPr>
          <p:cNvPr id="6" name="Slide Number Placeholder 5"/>
          <p:cNvSpPr>
            <a:spLocks noGrp="1"/>
          </p:cNvSpPr>
          <p:nvPr>
            <p:ph type="sldNum" sz="quarter" idx="4"/>
          </p:nvPr>
        </p:nvSpPr>
        <p:spPr>
          <a:xfrm>
            <a:off x="6287121" y="5757334"/>
            <a:ext cx="907186" cy="498470"/>
          </a:xfrm>
          <a:prstGeom prst="rect">
            <a:avLst/>
          </a:prstGeom>
        </p:spPr>
        <p:txBody>
          <a:bodyPr vert="horz" lIns="91440" tIns="45720" rIns="91440" bIns="45720" rtlCol="0" anchor="ctr"/>
          <a:lstStyle>
            <a:lvl1pPr algn="ctr">
              <a:defRPr sz="3200" cap="all" baseline="0">
                <a:solidFill>
                  <a:schemeClr val="accent1">
                    <a:lumMod val="50000"/>
                  </a:schemeClr>
                </a:solidFill>
              </a:defRPr>
            </a:lvl1pPr>
          </a:lstStyle>
          <a:p>
            <a:fld id="{8C2AC530-C557-48C5-A10C-3829777E36F7}" type="slidenum">
              <a:rPr lang="en-US" smtClean="0"/>
              <a:t>‹#›</a:t>
            </a:fld>
            <a:endParaRPr lang="en-US"/>
          </a:p>
        </p:txBody>
      </p:sp>
    </p:spTree>
    <p:extLst>
      <p:ext uri="{BB962C8B-B14F-4D97-AF65-F5344CB8AC3E}">
        <p14:creationId xmlns:p14="http://schemas.microsoft.com/office/powerpoint/2010/main" val="218353874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xStyles>
    <p:titleStyle>
      <a:lvl1pPr algn="l" defTabSz="914400" rtl="0" eaLnBrk="1" latinLnBrk="0" hangingPunct="1">
        <a:lnSpc>
          <a:spcPct val="90000"/>
        </a:lnSpc>
        <a:spcBef>
          <a:spcPct val="0"/>
        </a:spcBef>
        <a:buNone/>
        <a:defRPr sz="5400" kern="1200" cap="all" baseline="0">
          <a:solidFill>
            <a:schemeClr val="accent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accent1"/>
        </a:buClr>
        <a:buSzPct val="160000"/>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9.jpeg"/><Relationship Id="rId4" Type="http://schemas.openxmlformats.org/officeDocument/2006/relationships/image" Target="../media/image8.jpeg"/></Relationships>
</file>

<file path=ppt/slides/_rels/slide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 Id="rId4" Type="http://schemas.openxmlformats.org/officeDocument/2006/relationships/image" Target="../media/image12.jpeg"/></Relationships>
</file>

<file path=ppt/slides/_rels/slide7.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 Id="rId4" Type="http://schemas.openxmlformats.org/officeDocument/2006/relationships/image" Target="../media/image15.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mailto:peninger@Otterbein.edu" TargetMode="External"/><Relationship Id="rId7" Type="http://schemas.openxmlformats.org/officeDocument/2006/relationships/hyperlink" Target="https://creativecommons.org/licenses/by-sa/2.0/"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hyperlink" Target="http://flickr.com/photos/dont-know/3767628611" TargetMode="External"/><Relationship Id="rId5" Type="http://schemas.openxmlformats.org/officeDocument/2006/relationships/image" Target="../media/image16.jpg"/><Relationship Id="rId4" Type="http://schemas.openxmlformats.org/officeDocument/2006/relationships/hyperlink" Target="mailto:ezeitz@Otterbein.edu"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50476B-7C59-4F3A-81DD-DA1C962EC33F}"/>
              </a:ext>
            </a:extLst>
          </p:cNvPr>
          <p:cNvSpPr>
            <a:spLocks noGrp="1"/>
          </p:cNvSpPr>
          <p:nvPr>
            <p:ph type="title"/>
          </p:nvPr>
        </p:nvSpPr>
        <p:spPr>
          <a:xfrm>
            <a:off x="838200" y="792480"/>
            <a:ext cx="9927336" cy="2670048"/>
          </a:xfrm>
        </p:spPr>
        <p:txBody>
          <a:bodyPr>
            <a:normAutofit/>
          </a:bodyPr>
          <a:lstStyle/>
          <a:p>
            <a:r>
              <a:rPr lang="en-US" dirty="0"/>
              <a:t>All means all :</a:t>
            </a:r>
            <a:br>
              <a:rPr lang="en-US" dirty="0"/>
            </a:br>
            <a:r>
              <a:rPr lang="en-US" dirty="0"/>
              <a:t>Getting the Conversation started</a:t>
            </a:r>
          </a:p>
        </p:txBody>
      </p:sp>
      <p:sp>
        <p:nvSpPr>
          <p:cNvPr id="3" name="Content Placeholder 2">
            <a:extLst>
              <a:ext uri="{FF2B5EF4-FFF2-40B4-BE49-F238E27FC236}">
                <a16:creationId xmlns:a16="http://schemas.microsoft.com/office/drawing/2014/main" id="{944913CD-EBB8-40E1-BD75-0C49C1FEE196}"/>
              </a:ext>
            </a:extLst>
          </p:cNvPr>
          <p:cNvSpPr>
            <a:spLocks noGrp="1"/>
          </p:cNvSpPr>
          <p:nvPr>
            <p:ph sz="quarter" idx="13"/>
          </p:nvPr>
        </p:nvSpPr>
        <p:spPr>
          <a:xfrm>
            <a:off x="6189424" y="3021759"/>
            <a:ext cx="4690412" cy="3104578"/>
          </a:xfrm>
        </p:spPr>
        <p:txBody>
          <a:bodyPr/>
          <a:lstStyle/>
          <a:p>
            <a:pPr marL="0" indent="0">
              <a:buNone/>
            </a:pPr>
            <a:r>
              <a:rPr lang="en-US" dirty="0"/>
              <a:t>Presented by:</a:t>
            </a:r>
          </a:p>
          <a:p>
            <a:pPr marL="0" indent="0">
              <a:buNone/>
            </a:pPr>
            <a:r>
              <a:rPr lang="en-US" dirty="0"/>
              <a:t>Kirsten Peninger &amp; Elizabeth Zeitz</a:t>
            </a:r>
          </a:p>
          <a:p>
            <a:pPr marL="0" indent="0">
              <a:buNone/>
            </a:pPr>
            <a:r>
              <a:rPr lang="en-US" dirty="0"/>
              <a:t>Courtright Memorial Library</a:t>
            </a:r>
          </a:p>
        </p:txBody>
      </p:sp>
    </p:spTree>
    <p:extLst>
      <p:ext uri="{BB962C8B-B14F-4D97-AF65-F5344CB8AC3E}">
        <p14:creationId xmlns:p14="http://schemas.microsoft.com/office/powerpoint/2010/main" val="325140007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5185AB-14E8-4D13-879C-C9E00D3444BA}"/>
              </a:ext>
            </a:extLst>
          </p:cNvPr>
          <p:cNvSpPr>
            <a:spLocks noGrp="1"/>
          </p:cNvSpPr>
          <p:nvPr>
            <p:ph type="title"/>
          </p:nvPr>
        </p:nvSpPr>
        <p:spPr/>
        <p:txBody>
          <a:bodyPr/>
          <a:lstStyle/>
          <a:p>
            <a:r>
              <a:rPr lang="en-US" dirty="0"/>
              <a:t>Group activity </a:t>
            </a:r>
          </a:p>
        </p:txBody>
      </p:sp>
      <p:sp>
        <p:nvSpPr>
          <p:cNvPr id="3" name="Content Placeholder 2">
            <a:extLst>
              <a:ext uri="{FF2B5EF4-FFF2-40B4-BE49-F238E27FC236}">
                <a16:creationId xmlns:a16="http://schemas.microsoft.com/office/drawing/2014/main" id="{EC26BFFA-27B6-43EF-B8D1-9836F2F031B6}"/>
              </a:ext>
            </a:extLst>
          </p:cNvPr>
          <p:cNvSpPr>
            <a:spLocks noGrp="1"/>
          </p:cNvSpPr>
          <p:nvPr>
            <p:ph sz="quarter" idx="13"/>
          </p:nvPr>
        </p:nvSpPr>
        <p:spPr/>
        <p:txBody>
          <a:bodyPr>
            <a:normAutofit lnSpcReduction="10000"/>
          </a:bodyPr>
          <a:lstStyle/>
          <a:p>
            <a:r>
              <a:rPr lang="en-US" sz="4000" dirty="0"/>
              <a:t>What is a “library”? </a:t>
            </a:r>
          </a:p>
          <a:p>
            <a:endParaRPr lang="en-US" dirty="0"/>
          </a:p>
          <a:p>
            <a:endParaRPr lang="en-US" dirty="0"/>
          </a:p>
          <a:p>
            <a:endParaRPr lang="en-US" dirty="0"/>
          </a:p>
          <a:p>
            <a:pPr lvl="8" algn="r"/>
            <a:r>
              <a:rPr lang="en-US" sz="3200" dirty="0"/>
              <a:t>What do you think a “library” does, or what can you “DO” in a library? </a:t>
            </a:r>
          </a:p>
        </p:txBody>
      </p:sp>
      <p:pic>
        <p:nvPicPr>
          <p:cNvPr id="5" name="Picture 4">
            <a:extLst>
              <a:ext uri="{FF2B5EF4-FFF2-40B4-BE49-F238E27FC236}">
                <a16:creationId xmlns:a16="http://schemas.microsoft.com/office/drawing/2014/main" id="{D70C12F7-C431-417A-860A-208BA067AB8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25026" y="1339897"/>
            <a:ext cx="2009989" cy="1704121"/>
          </a:xfrm>
          <a:prstGeom prst="rect">
            <a:avLst/>
          </a:prstGeom>
        </p:spPr>
      </p:pic>
      <p:pic>
        <p:nvPicPr>
          <p:cNvPr id="6" name="Picture 5">
            <a:extLst>
              <a:ext uri="{FF2B5EF4-FFF2-40B4-BE49-F238E27FC236}">
                <a16:creationId xmlns:a16="http://schemas.microsoft.com/office/drawing/2014/main" id="{CB87C7B0-C58A-4F31-BCD6-6747CAF4AD0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H="1">
            <a:off x="685800" y="3429000"/>
            <a:ext cx="2417103" cy="1704121"/>
          </a:xfrm>
          <a:prstGeom prst="rect">
            <a:avLst/>
          </a:prstGeom>
        </p:spPr>
      </p:pic>
    </p:spTree>
    <p:extLst>
      <p:ext uri="{BB962C8B-B14F-4D97-AF65-F5344CB8AC3E}">
        <p14:creationId xmlns:p14="http://schemas.microsoft.com/office/powerpoint/2010/main" val="23719283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691339-A852-4205-89B2-D275186C4443}"/>
              </a:ext>
            </a:extLst>
          </p:cNvPr>
          <p:cNvSpPr>
            <a:spLocks noGrp="1"/>
          </p:cNvSpPr>
          <p:nvPr>
            <p:ph type="title"/>
          </p:nvPr>
        </p:nvSpPr>
        <p:spPr>
          <a:xfrm>
            <a:off x="387275" y="488516"/>
            <a:ext cx="10396882" cy="1151965"/>
          </a:xfrm>
        </p:spPr>
        <p:txBody>
          <a:bodyPr>
            <a:normAutofit/>
          </a:bodyPr>
          <a:lstStyle/>
          <a:p>
            <a:pPr algn="ctr"/>
            <a:r>
              <a:rPr lang="en-US" sz="6000" dirty="0"/>
              <a:t>Libraries see ourselves as…</a:t>
            </a:r>
          </a:p>
        </p:txBody>
      </p:sp>
      <p:sp>
        <p:nvSpPr>
          <p:cNvPr id="3" name="Content Placeholder 2">
            <a:extLst>
              <a:ext uri="{FF2B5EF4-FFF2-40B4-BE49-F238E27FC236}">
                <a16:creationId xmlns:a16="http://schemas.microsoft.com/office/drawing/2014/main" id="{A1288574-5D37-42E8-8236-01F8D08F91AA}"/>
              </a:ext>
            </a:extLst>
          </p:cNvPr>
          <p:cNvSpPr>
            <a:spLocks noGrp="1"/>
          </p:cNvSpPr>
          <p:nvPr>
            <p:ph sz="quarter" idx="13"/>
          </p:nvPr>
        </p:nvSpPr>
        <p:spPr>
          <a:xfrm>
            <a:off x="2120579" y="1450230"/>
            <a:ext cx="7593577" cy="3957540"/>
          </a:xfrm>
        </p:spPr>
        <p:txBody>
          <a:bodyPr>
            <a:normAutofit/>
          </a:bodyPr>
          <a:lstStyle/>
          <a:p>
            <a:r>
              <a:rPr lang="en-US" sz="3600" dirty="0"/>
              <a:t>Conversation starters</a:t>
            </a:r>
          </a:p>
          <a:p>
            <a:r>
              <a:rPr lang="en-US" sz="3600" dirty="0"/>
              <a:t>ACTIVELY ENGAGED </a:t>
            </a:r>
          </a:p>
          <a:p>
            <a:r>
              <a:rPr lang="en-US" sz="3600" dirty="0"/>
              <a:t>Spaces for Social/Self-Care</a:t>
            </a:r>
          </a:p>
          <a:p>
            <a:r>
              <a:rPr lang="en-US" sz="3600" dirty="0"/>
              <a:t>Culturally collaborative</a:t>
            </a:r>
            <a:endParaRPr lang="en-US" sz="2400" dirty="0"/>
          </a:p>
        </p:txBody>
      </p:sp>
      <p:pic>
        <p:nvPicPr>
          <p:cNvPr id="5" name="Picture 4">
            <a:extLst>
              <a:ext uri="{FF2B5EF4-FFF2-40B4-BE49-F238E27FC236}">
                <a16:creationId xmlns:a16="http://schemas.microsoft.com/office/drawing/2014/main" id="{86D5BF19-7A48-4F75-886F-550D13B07FE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9299826" y="2506133"/>
            <a:ext cx="1916390" cy="2555186"/>
          </a:xfrm>
          <a:prstGeom prst="rect">
            <a:avLst/>
          </a:prstGeom>
          <a:ln w="12700">
            <a:solidFill>
              <a:schemeClr val="tx1"/>
            </a:solidFill>
          </a:ln>
        </p:spPr>
      </p:pic>
    </p:spTree>
    <p:extLst>
      <p:ext uri="{BB962C8B-B14F-4D97-AF65-F5344CB8AC3E}">
        <p14:creationId xmlns:p14="http://schemas.microsoft.com/office/powerpoint/2010/main" val="359686716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09C283-59D6-469E-8E62-701467473492}"/>
              </a:ext>
            </a:extLst>
          </p:cNvPr>
          <p:cNvSpPr>
            <a:spLocks noGrp="1"/>
          </p:cNvSpPr>
          <p:nvPr>
            <p:ph type="title"/>
          </p:nvPr>
        </p:nvSpPr>
        <p:spPr/>
        <p:txBody>
          <a:bodyPr>
            <a:normAutofit/>
          </a:bodyPr>
          <a:lstStyle/>
          <a:p>
            <a:pPr algn="ctr"/>
            <a:r>
              <a:rPr lang="en-US" dirty="0"/>
              <a:t>CONVERSATION starters</a:t>
            </a:r>
          </a:p>
        </p:txBody>
      </p:sp>
      <p:sp>
        <p:nvSpPr>
          <p:cNvPr id="3" name="Content Placeholder 2">
            <a:extLst>
              <a:ext uri="{FF2B5EF4-FFF2-40B4-BE49-F238E27FC236}">
                <a16:creationId xmlns:a16="http://schemas.microsoft.com/office/drawing/2014/main" id="{51745C44-2983-4F0A-A841-9D14A6DD4EEE}"/>
              </a:ext>
            </a:extLst>
          </p:cNvPr>
          <p:cNvSpPr>
            <a:spLocks noGrp="1"/>
          </p:cNvSpPr>
          <p:nvPr>
            <p:ph sz="quarter" idx="13"/>
          </p:nvPr>
        </p:nvSpPr>
        <p:spPr>
          <a:xfrm>
            <a:off x="4303646" y="2580043"/>
            <a:ext cx="6779037" cy="3293633"/>
          </a:xfrm>
        </p:spPr>
        <p:txBody>
          <a:bodyPr>
            <a:normAutofit/>
          </a:bodyPr>
          <a:lstStyle/>
          <a:p>
            <a:r>
              <a:rPr lang="en-US" sz="3400" dirty="0"/>
              <a:t>Forget “fake news” – Finding Reliable information</a:t>
            </a:r>
          </a:p>
          <a:p>
            <a:r>
              <a:rPr lang="en-US" sz="3200" dirty="0"/>
              <a:t>Experience, access, and resources </a:t>
            </a:r>
          </a:p>
          <a:p>
            <a:pPr marL="0" indent="0">
              <a:buNone/>
            </a:pPr>
            <a:endParaRPr lang="en-US" sz="3200" dirty="0"/>
          </a:p>
          <a:p>
            <a:endParaRPr lang="en-US" dirty="0"/>
          </a:p>
        </p:txBody>
      </p:sp>
      <p:pic>
        <p:nvPicPr>
          <p:cNvPr id="6" name="Picture 5">
            <a:extLst>
              <a:ext uri="{FF2B5EF4-FFF2-40B4-BE49-F238E27FC236}">
                <a16:creationId xmlns:a16="http://schemas.microsoft.com/office/drawing/2014/main" id="{01ECA562-624B-4175-94C3-270B9535F66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29137" y="2332178"/>
            <a:ext cx="3143569" cy="2357677"/>
          </a:xfrm>
          <a:prstGeom prst="rect">
            <a:avLst/>
          </a:prstGeom>
          <a:ln>
            <a:solidFill>
              <a:schemeClr val="tx2">
                <a:lumMod val="75000"/>
              </a:schemeClr>
            </a:solidFill>
          </a:ln>
        </p:spPr>
      </p:pic>
    </p:spTree>
    <p:extLst>
      <p:ext uri="{BB962C8B-B14F-4D97-AF65-F5344CB8AC3E}">
        <p14:creationId xmlns:p14="http://schemas.microsoft.com/office/powerpoint/2010/main" val="298956887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8571" y="103433"/>
            <a:ext cx="10515600" cy="1325563"/>
          </a:xfrm>
        </p:spPr>
        <p:txBody>
          <a:bodyPr/>
          <a:lstStyle/>
          <a:p>
            <a:pPr algn="ctr"/>
            <a:r>
              <a:rPr lang="en-US" dirty="0"/>
              <a:t>Actively Engaging</a:t>
            </a:r>
          </a:p>
        </p:txBody>
      </p:sp>
      <p:pic>
        <p:nvPicPr>
          <p:cNvPr id="4" name="Content Placeholder 3"/>
          <p:cNvPicPr>
            <a:picLocks noGrp="1" noChangeAspect="1"/>
          </p:cNvPicPr>
          <p:nvPr>
            <p:ph sz="quarter" idx="13"/>
          </p:nvPr>
        </p:nvPicPr>
        <p:blipFill>
          <a:blip r:embed="rId3" cstate="print">
            <a:extLst>
              <a:ext uri="{28A0092B-C50C-407E-A947-70E740481C1C}">
                <a14:useLocalDpi xmlns:a14="http://schemas.microsoft.com/office/drawing/2010/main" val="0"/>
              </a:ext>
            </a:extLst>
          </a:blip>
          <a:stretch>
            <a:fillRect/>
          </a:stretch>
        </p:blipFill>
        <p:spPr>
          <a:xfrm>
            <a:off x="7460253" y="1798328"/>
            <a:ext cx="3930553" cy="2862753"/>
          </a:xfrm>
        </p:spPr>
      </p:pic>
      <p:sp>
        <p:nvSpPr>
          <p:cNvPr id="8" name="TextBox 7"/>
          <p:cNvSpPr txBox="1"/>
          <p:nvPr/>
        </p:nvSpPr>
        <p:spPr>
          <a:xfrm>
            <a:off x="8343322" y="4836124"/>
            <a:ext cx="2331739" cy="369332"/>
          </a:xfrm>
          <a:prstGeom prst="rect">
            <a:avLst/>
          </a:prstGeom>
          <a:noFill/>
        </p:spPr>
        <p:txBody>
          <a:bodyPr wrap="square" rtlCol="0">
            <a:spAutoFit/>
          </a:bodyPr>
          <a:lstStyle/>
          <a:p>
            <a:r>
              <a:rPr lang="en-US" dirty="0"/>
              <a:t>Constitution Day 2017</a:t>
            </a:r>
          </a:p>
        </p:txBody>
      </p:sp>
      <p:sp>
        <p:nvSpPr>
          <p:cNvPr id="9" name="TextBox 8"/>
          <p:cNvSpPr txBox="1"/>
          <p:nvPr/>
        </p:nvSpPr>
        <p:spPr>
          <a:xfrm>
            <a:off x="901817" y="1505914"/>
            <a:ext cx="2015144" cy="338554"/>
          </a:xfrm>
          <a:prstGeom prst="rect">
            <a:avLst/>
          </a:prstGeom>
          <a:noFill/>
        </p:spPr>
        <p:txBody>
          <a:bodyPr wrap="square" rtlCol="0">
            <a:spAutoFit/>
          </a:bodyPr>
          <a:lstStyle/>
          <a:p>
            <a:r>
              <a:rPr lang="en-US" sz="1600" dirty="0"/>
              <a:t>Social Justice Week!</a:t>
            </a:r>
          </a:p>
        </p:txBody>
      </p:sp>
      <p:pic>
        <p:nvPicPr>
          <p:cNvPr id="10" name="Picture 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483848" y="1803615"/>
            <a:ext cx="2016514" cy="3584913"/>
          </a:xfrm>
          <a:prstGeom prst="rect">
            <a:avLst/>
          </a:prstGeom>
        </p:spPr>
      </p:pic>
      <p:sp>
        <p:nvSpPr>
          <p:cNvPr id="11" name="TextBox 10"/>
          <p:cNvSpPr txBox="1"/>
          <p:nvPr/>
        </p:nvSpPr>
        <p:spPr>
          <a:xfrm>
            <a:off x="4970196" y="1428996"/>
            <a:ext cx="1665315" cy="369332"/>
          </a:xfrm>
          <a:prstGeom prst="rect">
            <a:avLst/>
          </a:prstGeom>
          <a:noFill/>
        </p:spPr>
        <p:txBody>
          <a:bodyPr wrap="square" rtlCol="0">
            <a:spAutoFit/>
          </a:bodyPr>
          <a:lstStyle/>
          <a:p>
            <a:r>
              <a:rPr lang="en-US" dirty="0"/>
              <a:t>Displays</a:t>
            </a:r>
          </a:p>
        </p:txBody>
      </p:sp>
      <p:pic>
        <p:nvPicPr>
          <p:cNvPr id="3" name="Picture 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41826" y="1844468"/>
            <a:ext cx="2736802" cy="3544060"/>
          </a:xfrm>
          <a:prstGeom prst="rect">
            <a:avLst/>
          </a:prstGeom>
        </p:spPr>
      </p:pic>
    </p:spTree>
    <p:extLst>
      <p:ext uri="{BB962C8B-B14F-4D97-AF65-F5344CB8AC3E}">
        <p14:creationId xmlns:p14="http://schemas.microsoft.com/office/powerpoint/2010/main" val="228422657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SOCIAL/Self-Care Spaces</a:t>
            </a:r>
          </a:p>
        </p:txBody>
      </p:sp>
      <p:sp>
        <p:nvSpPr>
          <p:cNvPr id="6" name="TextBox 5"/>
          <p:cNvSpPr txBox="1"/>
          <p:nvPr/>
        </p:nvSpPr>
        <p:spPr>
          <a:xfrm>
            <a:off x="282792" y="2795336"/>
            <a:ext cx="2410691" cy="369332"/>
          </a:xfrm>
          <a:prstGeom prst="rect">
            <a:avLst/>
          </a:prstGeom>
          <a:noFill/>
        </p:spPr>
        <p:txBody>
          <a:bodyPr wrap="square" rtlCol="0">
            <a:spAutoFit/>
          </a:bodyPr>
          <a:lstStyle/>
          <a:p>
            <a:r>
              <a:rPr lang="en-US" dirty="0"/>
              <a:t>Doggie </a:t>
            </a:r>
            <a:r>
              <a:rPr lang="en-US" dirty="0" err="1"/>
              <a:t>Destresser</a:t>
            </a:r>
            <a:endParaRPr lang="en-US" dirty="0"/>
          </a:p>
        </p:txBody>
      </p:sp>
      <p:pic>
        <p:nvPicPr>
          <p:cNvPr id="9" name="Content Placeholder 8"/>
          <p:cNvPicPr>
            <a:picLocks noGrp="1" noChangeAspect="1"/>
          </p:cNvPicPr>
          <p:nvPr>
            <p:ph sz="quarter" idx="13"/>
          </p:nvPr>
        </p:nvPicPr>
        <p:blipFill>
          <a:blip r:embed="rId2" cstate="print">
            <a:extLst>
              <a:ext uri="{28A0092B-C50C-407E-A947-70E740481C1C}">
                <a14:useLocalDpi xmlns:a14="http://schemas.microsoft.com/office/drawing/2010/main" val="0"/>
              </a:ext>
            </a:extLst>
          </a:blip>
          <a:stretch>
            <a:fillRect/>
          </a:stretch>
        </p:blipFill>
        <p:spPr>
          <a:xfrm>
            <a:off x="282792" y="3362711"/>
            <a:ext cx="3658247" cy="2057764"/>
          </a:xfrm>
        </p:spPr>
      </p:pic>
      <p:sp>
        <p:nvSpPr>
          <p:cNvPr id="10" name="TextBox 9"/>
          <p:cNvSpPr txBox="1"/>
          <p:nvPr/>
        </p:nvSpPr>
        <p:spPr>
          <a:xfrm>
            <a:off x="10363707" y="2795336"/>
            <a:ext cx="1422400" cy="369332"/>
          </a:xfrm>
          <a:prstGeom prst="rect">
            <a:avLst/>
          </a:prstGeom>
          <a:noFill/>
        </p:spPr>
        <p:txBody>
          <a:bodyPr wrap="square" rtlCol="0">
            <a:spAutoFit/>
          </a:bodyPr>
          <a:lstStyle/>
          <a:p>
            <a:r>
              <a:rPr lang="en-US" dirty="0"/>
              <a:t>Book Nook</a:t>
            </a:r>
          </a:p>
        </p:txBody>
      </p:sp>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912975" y="3362711"/>
            <a:ext cx="3681228" cy="2070691"/>
          </a:xfrm>
          <a:prstGeom prst="rect">
            <a:avLst/>
          </a:prstGeom>
        </p:spPr>
      </p:pic>
      <p:pic>
        <p:nvPicPr>
          <p:cNvPr id="4" name="Picture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182712" y="1814170"/>
            <a:ext cx="3488590" cy="1962332"/>
          </a:xfrm>
          <a:prstGeom prst="rect">
            <a:avLst/>
          </a:prstGeom>
        </p:spPr>
      </p:pic>
      <p:sp>
        <p:nvSpPr>
          <p:cNvPr id="5" name="TextBox 4"/>
          <p:cNvSpPr txBox="1"/>
          <p:nvPr/>
        </p:nvSpPr>
        <p:spPr>
          <a:xfrm>
            <a:off x="5488468" y="3928188"/>
            <a:ext cx="877078" cy="369332"/>
          </a:xfrm>
          <a:prstGeom prst="rect">
            <a:avLst/>
          </a:prstGeom>
          <a:noFill/>
        </p:spPr>
        <p:txBody>
          <a:bodyPr wrap="square" rtlCol="0">
            <a:spAutoFit/>
          </a:bodyPr>
          <a:lstStyle/>
          <a:p>
            <a:r>
              <a:rPr lang="en-US" dirty="0"/>
              <a:t>Games</a:t>
            </a:r>
          </a:p>
        </p:txBody>
      </p:sp>
    </p:spTree>
    <p:extLst>
      <p:ext uri="{BB962C8B-B14F-4D97-AF65-F5344CB8AC3E}">
        <p14:creationId xmlns:p14="http://schemas.microsoft.com/office/powerpoint/2010/main" val="341832936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Cultural collaborators</a:t>
            </a:r>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5400000">
            <a:off x="8565774" y="2855514"/>
            <a:ext cx="3418821" cy="1921377"/>
          </a:xfrm>
          <a:prstGeom prst="rect">
            <a:avLst/>
          </a:prstGeom>
        </p:spPr>
      </p:pic>
      <p:sp>
        <p:nvSpPr>
          <p:cNvPr id="9" name="TextBox 8"/>
          <p:cNvSpPr txBox="1"/>
          <p:nvPr/>
        </p:nvSpPr>
        <p:spPr>
          <a:xfrm>
            <a:off x="8788400" y="1693333"/>
            <a:ext cx="2854233" cy="369332"/>
          </a:xfrm>
          <a:prstGeom prst="rect">
            <a:avLst/>
          </a:prstGeom>
          <a:noFill/>
        </p:spPr>
        <p:txBody>
          <a:bodyPr wrap="square" rtlCol="0">
            <a:spAutoFit/>
          </a:bodyPr>
          <a:lstStyle/>
          <a:p>
            <a:pPr algn="ctr"/>
            <a:r>
              <a:rPr lang="en-US" dirty="0"/>
              <a:t>Opening Doors to the World</a:t>
            </a:r>
          </a:p>
        </p:txBody>
      </p:sp>
      <p:pic>
        <p:nvPicPr>
          <p:cNvPr id="13" name="Picture 1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64340" y="3300887"/>
            <a:ext cx="3955068" cy="2224726"/>
          </a:xfrm>
          <a:prstGeom prst="rect">
            <a:avLst/>
          </a:prstGeom>
        </p:spPr>
      </p:pic>
      <p:sp>
        <p:nvSpPr>
          <p:cNvPr id="15" name="Content Placeholder 14"/>
          <p:cNvSpPr txBox="1">
            <a:spLocks noGrp="1"/>
          </p:cNvSpPr>
          <p:nvPr>
            <p:ph sz="quarter" idx="13"/>
          </p:nvPr>
        </p:nvSpPr>
        <p:spPr>
          <a:xfrm>
            <a:off x="571709" y="2746889"/>
            <a:ext cx="3847699" cy="389530"/>
          </a:xfrm>
          <a:prstGeom prst="rect">
            <a:avLst/>
          </a:prstGeom>
          <a:noFill/>
        </p:spPr>
        <p:txBody>
          <a:bodyPr wrap="square" rtlCol="0">
            <a:spAutoFit/>
          </a:bodyPr>
          <a:lstStyle/>
          <a:p>
            <a:pPr marL="0" indent="0">
              <a:buNone/>
            </a:pPr>
            <a:r>
              <a:rPr lang="en-US" sz="1800" dirty="0"/>
              <a:t>2017: Ohio Prison Arts Connection</a:t>
            </a:r>
          </a:p>
        </p:txBody>
      </p:sp>
      <p:pic>
        <p:nvPicPr>
          <p:cNvPr id="16" name="Picture 1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945504" y="3365905"/>
            <a:ext cx="3842896" cy="2159708"/>
          </a:xfrm>
          <a:prstGeom prst="rect">
            <a:avLst/>
          </a:prstGeom>
        </p:spPr>
      </p:pic>
      <p:sp>
        <p:nvSpPr>
          <p:cNvPr id="17" name="TextBox 16"/>
          <p:cNvSpPr txBox="1"/>
          <p:nvPr/>
        </p:nvSpPr>
        <p:spPr>
          <a:xfrm>
            <a:off x="4838700" y="2285224"/>
            <a:ext cx="3949700" cy="923330"/>
          </a:xfrm>
          <a:prstGeom prst="rect">
            <a:avLst/>
          </a:prstGeom>
          <a:noFill/>
        </p:spPr>
        <p:txBody>
          <a:bodyPr wrap="square" rtlCol="0">
            <a:spAutoFit/>
          </a:bodyPr>
          <a:lstStyle/>
          <a:p>
            <a:pPr algn="ctr"/>
            <a:r>
              <a:rPr lang="en-US" dirty="0"/>
              <a:t>2014: Project </a:t>
            </a:r>
            <a:r>
              <a:rPr lang="en-US" dirty="0" smtClean="0"/>
              <a:t>Unbreakable </a:t>
            </a:r>
            <a:r>
              <a:rPr lang="en-US" dirty="0"/>
              <a:t>Collaboration with Women, Gender, and Sexuality Studies Department</a:t>
            </a:r>
          </a:p>
        </p:txBody>
      </p:sp>
    </p:spTree>
    <p:extLst>
      <p:ext uri="{BB962C8B-B14F-4D97-AF65-F5344CB8AC3E}">
        <p14:creationId xmlns:p14="http://schemas.microsoft.com/office/powerpoint/2010/main" val="258260309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2B33D3-93DC-454C-9912-9B094EFAC7EE}"/>
              </a:ext>
            </a:extLst>
          </p:cNvPr>
          <p:cNvSpPr>
            <a:spLocks noGrp="1"/>
          </p:cNvSpPr>
          <p:nvPr>
            <p:ph type="title"/>
          </p:nvPr>
        </p:nvSpPr>
        <p:spPr>
          <a:xfrm>
            <a:off x="670925" y="468094"/>
            <a:ext cx="10396882" cy="1354847"/>
          </a:xfrm>
        </p:spPr>
        <p:txBody>
          <a:bodyPr>
            <a:normAutofit/>
          </a:bodyPr>
          <a:lstStyle/>
          <a:p>
            <a:pPr algn="ctr"/>
            <a:r>
              <a:rPr lang="en-US" dirty="0"/>
              <a:t>Doing the work at the Library </a:t>
            </a:r>
          </a:p>
        </p:txBody>
      </p:sp>
      <p:sp>
        <p:nvSpPr>
          <p:cNvPr id="3" name="Content Placeholder 2">
            <a:extLst>
              <a:ext uri="{FF2B5EF4-FFF2-40B4-BE49-F238E27FC236}">
                <a16:creationId xmlns:a16="http://schemas.microsoft.com/office/drawing/2014/main" id="{17E663F3-198E-45EE-94BB-90F29E276162}"/>
              </a:ext>
            </a:extLst>
          </p:cNvPr>
          <p:cNvSpPr>
            <a:spLocks noGrp="1"/>
          </p:cNvSpPr>
          <p:nvPr>
            <p:ph sz="quarter" idx="13"/>
          </p:nvPr>
        </p:nvSpPr>
        <p:spPr>
          <a:xfrm>
            <a:off x="2381493" y="1727200"/>
            <a:ext cx="8502407" cy="3985282"/>
          </a:xfrm>
        </p:spPr>
        <p:txBody>
          <a:bodyPr>
            <a:normAutofit/>
          </a:bodyPr>
          <a:lstStyle/>
          <a:p>
            <a:r>
              <a:rPr lang="en-US" sz="3600" dirty="0"/>
              <a:t>Let’s go back to our first questions. </a:t>
            </a:r>
          </a:p>
          <a:p>
            <a:endParaRPr lang="en-US" sz="2400" dirty="0"/>
          </a:p>
          <a:p>
            <a:r>
              <a:rPr lang="en-US" sz="3600" dirty="0"/>
              <a:t>What is the Library, and what do we do?</a:t>
            </a:r>
          </a:p>
          <a:p>
            <a:pPr lvl="1"/>
            <a:r>
              <a:rPr lang="en-US" sz="3200" dirty="0"/>
              <a:t>More importantly, how can we make our vision your reality? </a:t>
            </a:r>
            <a:endParaRPr lang="en-US" sz="2000" dirty="0"/>
          </a:p>
        </p:txBody>
      </p:sp>
    </p:spTree>
    <p:extLst>
      <p:ext uri="{BB962C8B-B14F-4D97-AF65-F5344CB8AC3E}">
        <p14:creationId xmlns:p14="http://schemas.microsoft.com/office/powerpoint/2010/main" val="5919580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19B6BD-C044-4A15-A6C4-F3D752240598}"/>
              </a:ext>
            </a:extLst>
          </p:cNvPr>
          <p:cNvSpPr>
            <a:spLocks noGrp="1"/>
          </p:cNvSpPr>
          <p:nvPr>
            <p:ph type="title"/>
          </p:nvPr>
        </p:nvSpPr>
        <p:spPr>
          <a:xfrm>
            <a:off x="485384" y="422753"/>
            <a:ext cx="10396882" cy="1151965"/>
          </a:xfrm>
        </p:spPr>
        <p:txBody>
          <a:bodyPr>
            <a:normAutofit fontScale="90000"/>
          </a:bodyPr>
          <a:lstStyle/>
          <a:p>
            <a:pPr algn="ctr"/>
            <a:r>
              <a:rPr lang="en-US" dirty="0"/>
              <a:t/>
            </a:r>
            <a:br>
              <a:rPr lang="en-US" dirty="0"/>
            </a:br>
            <a:r>
              <a:rPr lang="en-US" dirty="0"/>
              <a:t>Thank you so much! </a:t>
            </a:r>
            <a:br>
              <a:rPr lang="en-US" dirty="0"/>
            </a:br>
            <a:r>
              <a:rPr lang="en-US" dirty="0"/>
              <a:t> </a:t>
            </a:r>
          </a:p>
        </p:txBody>
      </p:sp>
      <p:sp>
        <p:nvSpPr>
          <p:cNvPr id="3" name="Content Placeholder 2">
            <a:extLst>
              <a:ext uri="{FF2B5EF4-FFF2-40B4-BE49-F238E27FC236}">
                <a16:creationId xmlns:a16="http://schemas.microsoft.com/office/drawing/2014/main" id="{AA7D1B9D-32DF-4F9A-843A-562F5519C5D2}"/>
              </a:ext>
            </a:extLst>
          </p:cNvPr>
          <p:cNvSpPr>
            <a:spLocks noGrp="1"/>
          </p:cNvSpPr>
          <p:nvPr>
            <p:ph sz="quarter" idx="13"/>
          </p:nvPr>
        </p:nvSpPr>
        <p:spPr>
          <a:xfrm>
            <a:off x="485385" y="998734"/>
            <a:ext cx="7672596" cy="4333401"/>
          </a:xfrm>
        </p:spPr>
        <p:txBody>
          <a:bodyPr>
            <a:normAutofit/>
          </a:bodyPr>
          <a:lstStyle/>
          <a:p>
            <a:pPr marL="0" indent="0">
              <a:buNone/>
            </a:pPr>
            <a:endParaRPr lang="en-US" dirty="0"/>
          </a:p>
          <a:p>
            <a:r>
              <a:rPr lang="en-US" sz="3600" dirty="0"/>
              <a:t>We want to hear from you!</a:t>
            </a:r>
          </a:p>
          <a:p>
            <a:pPr marL="914400" lvl="2" indent="0">
              <a:buNone/>
            </a:pPr>
            <a:endParaRPr lang="en-US" sz="3000" dirty="0"/>
          </a:p>
          <a:p>
            <a:r>
              <a:rPr lang="en-US" sz="3400" dirty="0"/>
              <a:t>Email us!</a:t>
            </a:r>
          </a:p>
          <a:p>
            <a:pPr lvl="2"/>
            <a:r>
              <a:rPr lang="en-US" sz="2600" dirty="0"/>
              <a:t>Kirsten peninger (</a:t>
            </a:r>
            <a:r>
              <a:rPr lang="en-US" sz="2600" dirty="0">
                <a:hlinkClick r:id="rId3"/>
              </a:rPr>
              <a:t>peninger@Otterbein.edu</a:t>
            </a:r>
            <a:r>
              <a:rPr lang="en-US" sz="2600" dirty="0"/>
              <a:t>) </a:t>
            </a:r>
          </a:p>
          <a:p>
            <a:pPr lvl="2"/>
            <a:r>
              <a:rPr lang="en-US" sz="2600" dirty="0"/>
              <a:t>Elizabeth Zeitz (</a:t>
            </a:r>
            <a:r>
              <a:rPr lang="en-US" sz="2600" dirty="0">
                <a:hlinkClick r:id="rId4"/>
              </a:rPr>
              <a:t>ezeitz@Otterbein.edu</a:t>
            </a:r>
            <a:r>
              <a:rPr lang="en-US" sz="2600" dirty="0"/>
              <a:t>) </a:t>
            </a:r>
          </a:p>
        </p:txBody>
      </p:sp>
      <p:pic>
        <p:nvPicPr>
          <p:cNvPr id="5" name="Picture 4">
            <a:extLst>
              <a:ext uri="{FF2B5EF4-FFF2-40B4-BE49-F238E27FC236}">
                <a16:creationId xmlns:a16="http://schemas.microsoft.com/office/drawing/2014/main" id="{2ECC1635-BD40-4EF3-B86C-63983C8A3368}"/>
              </a:ext>
            </a:extLst>
          </p:cNvPr>
          <p:cNvPicPr>
            <a:picLocks noChangeAspect="1"/>
          </p:cNvPicPr>
          <p:nvPr/>
        </p:nvPicPr>
        <p:blipFill>
          <a:blip r:embed="rId5">
            <a:extLst>
              <a:ext uri="{28A0092B-C50C-407E-A947-70E740481C1C}">
                <a14:useLocalDpi xmlns:a14="http://schemas.microsoft.com/office/drawing/2010/main" val="0"/>
              </a:ext>
              <a:ext uri="{837473B0-CC2E-450A-ABE3-18F120FF3D39}">
                <a1611:picAttrSrcUrl xmlns:a1611="http://schemas.microsoft.com/office/drawing/2016/11/main" xmlns="" r:id="rId6"/>
              </a:ext>
            </a:extLst>
          </a:blip>
          <a:stretch>
            <a:fillRect/>
          </a:stretch>
        </p:blipFill>
        <p:spPr>
          <a:xfrm>
            <a:off x="8157981" y="2023962"/>
            <a:ext cx="3079446" cy="3079446"/>
          </a:xfrm>
          <a:prstGeom prst="rect">
            <a:avLst/>
          </a:prstGeom>
        </p:spPr>
      </p:pic>
      <p:sp>
        <p:nvSpPr>
          <p:cNvPr id="6" name="TextBox 5">
            <a:extLst>
              <a:ext uri="{FF2B5EF4-FFF2-40B4-BE49-F238E27FC236}">
                <a16:creationId xmlns:a16="http://schemas.microsoft.com/office/drawing/2014/main" id="{03D77D98-8253-4573-8E6A-E1D254ECF9DF}"/>
              </a:ext>
            </a:extLst>
          </p:cNvPr>
          <p:cNvSpPr txBox="1"/>
          <p:nvPr/>
        </p:nvSpPr>
        <p:spPr>
          <a:xfrm>
            <a:off x="8402576" y="5332136"/>
            <a:ext cx="2286000" cy="184666"/>
          </a:xfrm>
          <a:prstGeom prst="rect">
            <a:avLst/>
          </a:prstGeom>
          <a:noFill/>
        </p:spPr>
        <p:txBody>
          <a:bodyPr wrap="square" rtlCol="0">
            <a:spAutoFit/>
          </a:bodyPr>
          <a:lstStyle/>
          <a:p>
            <a:pPr algn="ctr"/>
            <a:r>
              <a:rPr lang="en-US" sz="600" dirty="0">
                <a:hlinkClick r:id="rId6" tooltip="http://flickr.com/photos/dont-know/3767628611"/>
              </a:rPr>
              <a:t>This Photo</a:t>
            </a:r>
            <a:r>
              <a:rPr lang="en-US" sz="600" dirty="0"/>
              <a:t> by Unknown Author is licensed under </a:t>
            </a:r>
            <a:r>
              <a:rPr lang="en-US" sz="600" dirty="0">
                <a:hlinkClick r:id="rId7" tooltip="https://creativecommons.org/licenses/by-sa/2.0/"/>
              </a:rPr>
              <a:t>CC BY-SA</a:t>
            </a:r>
            <a:endParaRPr lang="en-US" sz="600" dirty="0"/>
          </a:p>
        </p:txBody>
      </p:sp>
    </p:spTree>
    <p:extLst>
      <p:ext uri="{BB962C8B-B14F-4D97-AF65-F5344CB8AC3E}">
        <p14:creationId xmlns:p14="http://schemas.microsoft.com/office/powerpoint/2010/main" val="4173790655"/>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ain Event">
  <a:themeElements>
    <a:clrScheme name="Main Event">
      <a:dk1>
        <a:sysClr val="windowText" lastClr="000000"/>
      </a:dk1>
      <a:lt1>
        <a:sysClr val="window" lastClr="FFFFFF"/>
      </a:lt1>
      <a:dk2>
        <a:srgbClr val="424242"/>
      </a:dk2>
      <a:lt2>
        <a:srgbClr val="C8C8C8"/>
      </a:lt2>
      <a:accent1>
        <a:srgbClr val="B80E0F"/>
      </a:accent1>
      <a:accent2>
        <a:srgbClr val="A6987D"/>
      </a:accent2>
      <a:accent3>
        <a:srgbClr val="7F9A71"/>
      </a:accent3>
      <a:accent4>
        <a:srgbClr val="64969F"/>
      </a:accent4>
      <a:accent5>
        <a:srgbClr val="9B75B2"/>
      </a:accent5>
      <a:accent6>
        <a:srgbClr val="80737A"/>
      </a:accent6>
      <a:hlink>
        <a:srgbClr val="F21213"/>
      </a:hlink>
      <a:folHlink>
        <a:srgbClr val="B6A394"/>
      </a:folHlink>
    </a:clrScheme>
    <a:fontScheme name="Main Event">
      <a:majorFont>
        <a:latin typeface="Impact" panose="020B080603090205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Impact" panose="020B080603090205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Main Event">
      <a:fillStyleLst>
        <a:solidFill>
          <a:schemeClr val="phClr"/>
        </a:solidFill>
        <a:solidFill>
          <a:schemeClr val="phClr">
            <a:tint val="69000"/>
            <a:satMod val="105000"/>
            <a:lumMod val="110000"/>
          </a:schemeClr>
        </a:solidFill>
        <a:blipFill>
          <a:blip xmlns:r="http://schemas.openxmlformats.org/officeDocument/2006/relationships" r:embed="rId1">
            <a:duotone>
              <a:schemeClr val="phClr">
                <a:shade val="88000"/>
                <a:lumMod val="88000"/>
              </a:schemeClr>
              <a:schemeClr val="phClr"/>
            </a:duotone>
          </a:blip>
          <a:tile tx="0" ty="0" sx="100000" sy="100000" flip="none" algn="tl"/>
        </a:blipFill>
      </a:fillStyleLst>
      <a:lnStyleLst>
        <a:ln w="9525" cap="flat" cmpd="sng" algn="ctr">
          <a:solidFill>
            <a:schemeClr val="phClr">
              <a:shade val="60000"/>
            </a:scheme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effectStyle>
        <a:effectStyle>
          <a:effectLst>
            <a:outerShdw blurRad="25400" dist="127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88000"/>
              </a:schemeClr>
            </a:gs>
          </a:gsLst>
          <a:lin ang="5400000" scaled="0"/>
        </a:gradFill>
        <a:blipFill>
          <a:blip xmlns:r="http://schemas.openxmlformats.org/officeDocument/2006/relationships" r:embed="rId2">
            <a:duotone>
              <a:schemeClr val="phClr">
                <a:shade val="48000"/>
                <a:satMod val="110000"/>
                <a:lumMod val="40000"/>
              </a:schemeClr>
              <a:schemeClr val="phClr">
                <a:tint val="90000"/>
                <a:lumMod val="106000"/>
              </a:schemeClr>
            </a:duotone>
          </a:blip>
          <a:stretch/>
        </a:blipFill>
      </a:bgFillStyleLst>
    </a:fmtScheme>
  </a:themeElements>
  <a:objectDefaults/>
  <a:extraClrSchemeLst/>
  <a:extLst>
    <a:ext uri="{05A4C25C-085E-4340-85A3-A5531E510DB2}">
      <thm15:themeFamily xmlns:thm15="http://schemas.microsoft.com/office/thememl/2012/main" name="Main Event" id="{AC372BB4-D83D-411E-B849-B641926BA760}" vid="{F1EFBDE3-1A95-4E3D-81AD-1F53D65BEA01}"/>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TM04033927[[fn=Main Event]]</Template>
  <TotalTime>747</TotalTime>
  <Words>588</Words>
  <Application>Microsoft Office PowerPoint</Application>
  <PresentationFormat>Widescreen</PresentationFormat>
  <Paragraphs>68</Paragraphs>
  <Slides>9</Slides>
  <Notes>6</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9</vt:i4>
      </vt:variant>
    </vt:vector>
  </HeadingPairs>
  <TitlesOfParts>
    <vt:vector size="13" baseType="lpstr">
      <vt:lpstr>Arial</vt:lpstr>
      <vt:lpstr>Calibri</vt:lpstr>
      <vt:lpstr>Impact</vt:lpstr>
      <vt:lpstr>Main Event</vt:lpstr>
      <vt:lpstr>All means all : Getting the Conversation started</vt:lpstr>
      <vt:lpstr>Group activity </vt:lpstr>
      <vt:lpstr>Libraries see ourselves as…</vt:lpstr>
      <vt:lpstr>CONVERSATION starters</vt:lpstr>
      <vt:lpstr>Actively Engaging</vt:lpstr>
      <vt:lpstr>SOCIAL/Self-Care Spaces</vt:lpstr>
      <vt:lpstr>Cultural collaborators</vt:lpstr>
      <vt:lpstr>Doing the work at the Library </vt:lpstr>
      <vt:lpstr> Thank you so much!   </vt:lpstr>
    </vt:vector>
  </TitlesOfParts>
  <Company>Otterbein University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Peninger, Kirsten</dc:creator>
  <cp:lastModifiedBy>Peninger, Kirsten</cp:lastModifiedBy>
  <cp:revision>50</cp:revision>
  <dcterms:created xsi:type="dcterms:W3CDTF">2017-09-29T12:58:59Z</dcterms:created>
  <dcterms:modified xsi:type="dcterms:W3CDTF">2018-01-25T14:32:32Z</dcterms:modified>
</cp:coreProperties>
</file>