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3" r:id="rId4"/>
  </p:sldMasterIdLst>
  <p:notesMasterIdLst>
    <p:notesMasterId r:id="rId18"/>
  </p:notesMasterIdLst>
  <p:sldIdLst>
    <p:sldId id="266" r:id="rId5"/>
    <p:sldId id="267" r:id="rId6"/>
    <p:sldId id="268" r:id="rId7"/>
    <p:sldId id="269" r:id="rId8"/>
    <p:sldId id="270" r:id="rId9"/>
    <p:sldId id="271" r:id="rId10"/>
    <p:sldId id="273" r:id="rId11"/>
    <p:sldId id="274" r:id="rId12"/>
    <p:sldId id="277" r:id="rId13"/>
    <p:sldId id="278" r:id="rId14"/>
    <p:sldId id="279" r:id="rId15"/>
    <p:sldId id="280" r:id="rId16"/>
    <p:sldId id="276" r:id="rId17"/>
  </p:sldIdLst>
  <p:sldSz cx="12192000" cy="6858000"/>
  <p:notesSz cx="6858000" cy="9144000"/>
  <p:custDataLst>
    <p:tags r:id="rId19"/>
  </p:custData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16" autoAdjust="0"/>
  </p:normalViewPr>
  <p:slideViewPr>
    <p:cSldViewPr snapToGrid="0">
      <p:cViewPr varScale="1">
        <p:scale>
          <a:sx n="73" d="100"/>
          <a:sy n="73" d="100"/>
        </p:scale>
        <p:origin x="720" y="7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97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hybrew, Sarah" userId="S::whybrew1@otterbein.edu::f50af675-a372-4925-9bce-8765127b5a63" providerId="AD" clId="Web-{440BEEFE-E8BA-5DFF-0D2D-993647BB05EF}"/>
    <pc:docChg chg="addSld modSld sldOrd">
      <pc:chgData name="Whybrew, Sarah" userId="S::whybrew1@otterbein.edu::f50af675-a372-4925-9bce-8765127b5a63" providerId="AD" clId="Web-{440BEEFE-E8BA-5DFF-0D2D-993647BB05EF}" dt="2018-11-06T18:57:22.825" v="18" actId="14100"/>
      <pc:docMkLst>
        <pc:docMk/>
      </pc:docMkLst>
      <pc:sldChg chg="addSp modSp new ord">
        <pc:chgData name="Whybrew, Sarah" userId="S::whybrew1@otterbein.edu::f50af675-a372-4925-9bce-8765127b5a63" providerId="AD" clId="Web-{440BEEFE-E8BA-5DFF-0D2D-993647BB05EF}" dt="2018-11-06T18:57:22.825" v="18" actId="14100"/>
        <pc:sldMkLst>
          <pc:docMk/>
          <pc:sldMk cId="1860576347" sldId="280"/>
        </pc:sldMkLst>
        <pc:spChg chg="mod">
          <ac:chgData name="Whybrew, Sarah" userId="S::whybrew1@otterbein.edu::f50af675-a372-4925-9bce-8765127b5a63" providerId="AD" clId="Web-{440BEEFE-E8BA-5DFF-0D2D-993647BB05EF}" dt="2018-11-06T18:57:15.090" v="16" actId="20577"/>
          <ac:spMkLst>
            <pc:docMk/>
            <pc:sldMk cId="1860576347" sldId="280"/>
            <ac:spMk id="2" creationId="{F8FB413C-A5B8-447E-AA2B-A9C5822761AC}"/>
          </ac:spMkLst>
        </pc:spChg>
        <pc:spChg chg="mod">
          <ac:chgData name="Whybrew, Sarah" userId="S::whybrew1@otterbein.edu::f50af675-a372-4925-9bce-8765127b5a63" providerId="AD" clId="Web-{440BEEFE-E8BA-5DFF-0D2D-993647BB05EF}" dt="2018-11-06T18:57:22.825" v="18" actId="14100"/>
          <ac:spMkLst>
            <pc:docMk/>
            <pc:sldMk cId="1860576347" sldId="280"/>
            <ac:spMk id="3" creationId="{7B96048D-C3BE-41DA-900B-81D327F1AFDC}"/>
          </ac:spMkLst>
        </pc:spChg>
        <pc:picChg chg="add mod">
          <ac:chgData name="Whybrew, Sarah" userId="S::whybrew1@otterbein.edu::f50af675-a372-4925-9bce-8765127b5a63" providerId="AD" clId="Web-{440BEEFE-E8BA-5DFF-0D2D-993647BB05EF}" dt="2018-11-06T18:56:57.090" v="8" actId="1076"/>
          <ac:picMkLst>
            <pc:docMk/>
            <pc:sldMk cId="1860576347" sldId="280"/>
            <ac:picMk id="4" creationId="{BA16D826-B674-4DE4-89B4-BAD8E3DF2AFC}"/>
          </ac:picMkLst>
        </pc:picChg>
      </pc:sldChg>
    </pc:docChg>
  </pc:docChgLst>
  <pc:docChgLst>
    <pc:chgData name="Whybrew, Sarah" userId="S::whybrew1@otterbein.edu::f50af675-a372-4925-9bce-8765127b5a63" providerId="AD" clId="Web-{3113A47F-CCE4-41BC-A58E-CC933E6963D4}"/>
    <pc:docChg chg="modSld">
      <pc:chgData name="Whybrew, Sarah" userId="S::whybrew1@otterbein.edu::f50af675-a372-4925-9bce-8765127b5a63" providerId="AD" clId="Web-{3113A47F-CCE4-41BC-A58E-CC933E6963D4}" dt="2018-08-02T01:09:54.248" v="244"/>
      <pc:docMkLst>
        <pc:docMk/>
      </pc:docMkLst>
      <pc:sldChg chg="modNotes">
        <pc:chgData name="Whybrew, Sarah" userId="S::whybrew1@otterbein.edu::f50af675-a372-4925-9bce-8765127b5a63" providerId="AD" clId="Web-{3113A47F-CCE4-41BC-A58E-CC933E6963D4}" dt="2018-08-02T01:04:14.869" v="67"/>
        <pc:sldMkLst>
          <pc:docMk/>
          <pc:sldMk cId="0" sldId="266"/>
        </pc:sldMkLst>
      </pc:sldChg>
      <pc:sldChg chg="modNotes">
        <pc:chgData name="Whybrew, Sarah" userId="S::whybrew1@otterbein.edu::f50af675-a372-4925-9bce-8765127b5a63" providerId="AD" clId="Web-{3113A47F-CCE4-41BC-A58E-CC933E6963D4}" dt="2018-08-02T01:09:54.248" v="244"/>
        <pc:sldMkLst>
          <pc:docMk/>
          <pc:sldMk cId="0" sldId="26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2E7044-5B15-FA4C-9782-C6B151F1EB7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8AA53036-4AE1-7E49-97D2-94AA00F6E751}"/>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EE51AFBC-6736-F84E-B01E-5F0EB7AD03D0}" type="datetimeFigureOut">
              <a:rPr lang="en-US"/>
              <a:pPr>
                <a:defRPr/>
              </a:pPr>
              <a:t>11/6/2018</a:t>
            </a:fld>
            <a:endParaRPr lang="en-US"/>
          </a:p>
        </p:txBody>
      </p:sp>
      <p:sp>
        <p:nvSpPr>
          <p:cNvPr id="4" name="Slide Image Placeholder 3">
            <a:extLst>
              <a:ext uri="{FF2B5EF4-FFF2-40B4-BE49-F238E27FC236}">
                <a16:creationId xmlns:a16="http://schemas.microsoft.com/office/drawing/2014/main" id="{55C5920D-E95B-1B46-A8F5-40BB1238926E}"/>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011DE339-DD0D-2F48-A65E-308B602EA978}"/>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D9DED5C-BFE0-1546-AA70-83FF5B685270}"/>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4B0BEBCA-E264-5B4B-A376-4233BDA63C33}"/>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CC06776-B046-B547-9777-FBDFF889AFA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5EB2BDD0-298C-524D-BD6A-B0F14C7C85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0EAFD3ED-7525-8D47-9F3F-E029467633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cs typeface="Calibri"/>
              </a:rPr>
              <a:t>Good Morning. My name is Sarah Whybrew and I am the Digital Initiatives Librarian at Otterbein. Today I am going to share with you how we created a digital theatre collection in our IR. I am going to run through some back ground information and then will show you the actual site and walk you through it.</a:t>
            </a:r>
            <a:endParaRPr lang="en-US" altLang="en-US" dirty="0"/>
          </a:p>
        </p:txBody>
      </p:sp>
      <p:sp>
        <p:nvSpPr>
          <p:cNvPr id="29699" name="Slide Number Placeholder 3">
            <a:extLst>
              <a:ext uri="{FF2B5EF4-FFF2-40B4-BE49-F238E27FC236}">
                <a16:creationId xmlns:a16="http://schemas.microsoft.com/office/drawing/2014/main" id="{0336D17D-058E-6C40-84BE-A2F4A78966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F303196-5C5A-034D-9764-0B38F38D2FD5}" type="slidenum">
              <a:rPr lang="en-US" altLang="en-US" smtClean="0"/>
              <a:pPr fontAlgn="base">
                <a:spcBef>
                  <a:spcPct val="0"/>
                </a:spcBef>
                <a:spcAft>
                  <a:spcPct val="0"/>
                </a:spcAft>
              </a:pPr>
              <a:t>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B16F2183-EB4E-1148-AC95-DE5C371A30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a:extLst>
              <a:ext uri="{FF2B5EF4-FFF2-40B4-BE49-F238E27FC236}">
                <a16:creationId xmlns:a16="http://schemas.microsoft.com/office/drawing/2014/main" id="{7439B6AE-4810-024F-B499-86E69433A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This project came about as the result of a dedicated alum named Mark Peters who was in Otterbein's Theatre Program in the 1960's. He has converted thousands of negatives into digital images over the past 10 years. I joined the Theatre</a:t>
            </a:r>
            <a:r>
              <a:rPr lang="en-US" altLang="en-US" baseline="0" dirty="0"/>
              <a:t> Advisory Board in 2016</a:t>
            </a:r>
            <a:r>
              <a:rPr lang="en-US" altLang="en-US" dirty="0"/>
              <a:t> partly because of my</a:t>
            </a:r>
            <a:r>
              <a:rPr lang="en-US" altLang="en-US" baseline="0" dirty="0"/>
              <a:t> </a:t>
            </a:r>
            <a:r>
              <a:rPr lang="en-US" altLang="en-US" dirty="0"/>
              <a:t>own interest in theatre but also because we like to have a liaison</a:t>
            </a:r>
            <a:r>
              <a:rPr lang="en-US" altLang="en-US" baseline="0" dirty="0"/>
              <a:t> from the library to all of our academic and administrative departments on campus. At </a:t>
            </a:r>
            <a:r>
              <a:rPr lang="en-US" altLang="en-US" dirty="0"/>
              <a:t>those</a:t>
            </a:r>
            <a:r>
              <a:rPr lang="en-US" altLang="en-US" baseline="0" dirty="0"/>
              <a:t> meetings, </a:t>
            </a:r>
            <a:r>
              <a:rPr lang="en-US" altLang="en-US" dirty="0"/>
              <a:t>Mark would </a:t>
            </a:r>
            <a:r>
              <a:rPr lang="en-US" altLang="en-US" baseline="0" dirty="0"/>
              <a:t>frequently present a slide show of pictures from older shows that he had put together, and the board members would all say, “ Gee I wish these could be seen by more people! I think they would really like it”.</a:t>
            </a:r>
            <a:r>
              <a:rPr lang="en-US" altLang="en-US" dirty="0"/>
              <a:t> </a:t>
            </a:r>
            <a:endParaRPr lang="en-US" altLang="en-US" baseline="0" dirty="0"/>
          </a:p>
          <a:p>
            <a:pPr eaLnBrk="1" hangingPunct="1">
              <a:spcBef>
                <a:spcPct val="0"/>
              </a:spcBef>
            </a:pPr>
            <a:r>
              <a:rPr lang="en-US" altLang="en-US" dirty="0">
                <a:cs typeface="Calibri"/>
              </a:rPr>
              <a:t>I of course thought, "This would be perfect for the Digital Commons!"</a:t>
            </a:r>
          </a:p>
          <a:p>
            <a:pPr eaLnBrk="1" hangingPunct="1">
              <a:spcBef>
                <a:spcPct val="0"/>
              </a:spcBef>
            </a:pPr>
            <a:r>
              <a:rPr lang="en-US" altLang="en-US" dirty="0">
                <a:cs typeface="Calibri"/>
              </a:rPr>
              <a:t>I spoke with our archivist because the majority of the artifacts are housed in the University Archives which are located in our library. He had approached the chair of the Theatre Department in the past but hound him to not be in favor of the project. The next year, he retired! And we got a new chair who was very interested in sharing this history with others.</a:t>
            </a:r>
          </a:p>
        </p:txBody>
      </p:sp>
      <p:sp>
        <p:nvSpPr>
          <p:cNvPr id="31747" name="Slide Number Placeholder 3">
            <a:extLst>
              <a:ext uri="{FF2B5EF4-FFF2-40B4-BE49-F238E27FC236}">
                <a16:creationId xmlns:a16="http://schemas.microsoft.com/office/drawing/2014/main" id="{70A86763-68A0-DF4D-837B-BAEACEF9F17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A118B47-EF0D-8A46-86C4-3F68D3BB9F77}" type="slidenum">
              <a:rPr lang="en-US" altLang="en-US" smtClean="0"/>
              <a:pPr fontAlgn="base">
                <a:spcBef>
                  <a:spcPct val="0"/>
                </a:spcBef>
                <a:spcAft>
                  <a:spcPct val="0"/>
                </a:spcAft>
              </a:pPr>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B73D5283-5B8A-254B-A368-CC1DEFECBB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a:extLst>
              <a:ext uri="{FF2B5EF4-FFF2-40B4-BE49-F238E27FC236}">
                <a16:creationId xmlns:a16="http://schemas.microsoft.com/office/drawing/2014/main" id="{31DFAFC4-B0AF-6B4E-AE3B-4BDC901764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1. Otterbein’s Department of Theatre and Dance offers 5 degree programs: BA in Theatre, BFA</a:t>
            </a:r>
            <a:r>
              <a:rPr lang="en-US" altLang="en-US" baseline="0" dirty="0"/>
              <a:t> Design &amp; Technology, BFA Acting, BFA Musical Theatre, and a Dance Minor. </a:t>
            </a:r>
            <a:endParaRPr lang="en-US" altLang="en-US" dirty="0"/>
          </a:p>
        </p:txBody>
      </p:sp>
      <p:sp>
        <p:nvSpPr>
          <p:cNvPr id="33795" name="Slide Number Placeholder 3">
            <a:extLst>
              <a:ext uri="{FF2B5EF4-FFF2-40B4-BE49-F238E27FC236}">
                <a16:creationId xmlns:a16="http://schemas.microsoft.com/office/drawing/2014/main" id="{128FC941-B660-CE40-9D68-2EF9EEDF70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A227BED-0C80-5740-8084-17E8648A3BC5}" type="slidenum">
              <a:rPr lang="en-US" altLang="en-US" smtClean="0"/>
              <a:pPr fontAlgn="base">
                <a:spcBef>
                  <a:spcPct val="0"/>
                </a:spcBef>
                <a:spcAft>
                  <a:spcPct val="0"/>
                </a:spcAft>
              </a:pPr>
              <a:t>3</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location of the collection</a:t>
            </a:r>
            <a:r>
              <a:rPr lang="en-US" baseline="0" dirty="0"/>
              <a:t> was debated since it could be argued that it would fit under Archives or the Theatre and Dance Department. Ultimately we created a dedicated community to it and linked to it from the front page. We chose to first divide the community into 5 distinct collections: The Alumni Newsletter, the Productions by Year, The Annual Brochures, An Image Gallery, and then faculty work and student work. Because of the large size, we further divided the productions collection into decades and academic seasons within that. The Otterbein Summer Theatre Productions had their own collections as they are somewhat unique and employ equity actors.</a:t>
            </a:r>
            <a:endParaRPr lang="en-US" dirty="0"/>
          </a:p>
        </p:txBody>
      </p:sp>
      <p:sp>
        <p:nvSpPr>
          <p:cNvPr id="4" name="Slide Number Placeholder 3"/>
          <p:cNvSpPr>
            <a:spLocks noGrp="1"/>
          </p:cNvSpPr>
          <p:nvPr>
            <p:ph type="sldNum" sz="quarter" idx="10"/>
          </p:nvPr>
        </p:nvSpPr>
        <p:spPr/>
        <p:txBody>
          <a:bodyPr/>
          <a:lstStyle/>
          <a:p>
            <a:pPr>
              <a:defRPr/>
            </a:pPr>
            <a:fld id="{1CC06776-B046-B547-9777-FBDFF889AFA6}" type="slidenum">
              <a:rPr lang="en-US" smtClean="0"/>
              <a:pPr>
                <a:defRPr/>
              </a:pPr>
              <a:t>5</a:t>
            </a:fld>
            <a:endParaRPr lang="en-US"/>
          </a:p>
        </p:txBody>
      </p:sp>
    </p:spTree>
    <p:extLst>
      <p:ext uri="{BB962C8B-B14F-4D97-AF65-F5344CB8AC3E}">
        <p14:creationId xmlns:p14="http://schemas.microsoft.com/office/powerpoint/2010/main" val="29820907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Option 1">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5E6520E-2CCF-A84A-B040-7E326394690D}"/>
              </a:ext>
            </a:extLst>
          </p:cNvPr>
          <p:cNvSpPr/>
          <p:nvPr userDrawn="1"/>
        </p:nvSpPr>
        <p:spPr>
          <a:xfrm>
            <a:off x="0" y="0"/>
            <a:ext cx="12192000"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5EC5C60C-DA96-9941-8768-7A13FD301352}"/>
              </a:ext>
            </a:extLst>
          </p:cNvPr>
          <p:cNvSpPr/>
          <p:nvPr userDrawn="1"/>
        </p:nvSpPr>
        <p:spPr>
          <a:xfrm>
            <a:off x="3351213" y="700088"/>
            <a:ext cx="5489575" cy="5457825"/>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448EF677-8D00-E24F-94C5-F01E3BF9186F}"/>
              </a:ext>
            </a:extLst>
          </p:cNvPr>
          <p:cNvGrpSpPr/>
          <p:nvPr userDrawn="1"/>
        </p:nvGrpSpPr>
        <p:grpSpPr>
          <a:xfrm>
            <a:off x="5703147" y="3346450"/>
            <a:ext cx="785707" cy="192088"/>
            <a:chOff x="5696373" y="3346450"/>
            <a:chExt cx="785707" cy="192088"/>
          </a:xfrm>
        </p:grpSpPr>
        <p:sp>
          <p:nvSpPr>
            <p:cNvPr id="6" name="Oval 5">
              <a:extLst>
                <a:ext uri="{FF2B5EF4-FFF2-40B4-BE49-F238E27FC236}">
                  <a16:creationId xmlns:a16="http://schemas.microsoft.com/office/drawing/2014/main" id="{87D127DC-5439-7542-9F22-AB75514DF8A2}"/>
                </a:ext>
              </a:extLst>
            </p:cNvPr>
            <p:cNvSpPr/>
            <p:nvPr userDrawn="1"/>
          </p:nvSpPr>
          <p:spPr>
            <a:xfrm>
              <a:off x="5994135" y="3346450"/>
              <a:ext cx="191030" cy="1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Oval 6">
              <a:extLst>
                <a:ext uri="{FF2B5EF4-FFF2-40B4-BE49-F238E27FC236}">
                  <a16:creationId xmlns:a16="http://schemas.microsoft.com/office/drawing/2014/main" id="{255F9312-4008-4345-B887-EE3FEA6CFEAE}"/>
                </a:ext>
              </a:extLst>
            </p:cNvPr>
            <p:cNvSpPr/>
            <p:nvPr userDrawn="1"/>
          </p:nvSpPr>
          <p:spPr>
            <a:xfrm>
              <a:off x="6288088" y="3346450"/>
              <a:ext cx="193992" cy="1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Oval 7">
              <a:extLst>
                <a:ext uri="{FF2B5EF4-FFF2-40B4-BE49-F238E27FC236}">
                  <a16:creationId xmlns:a16="http://schemas.microsoft.com/office/drawing/2014/main" id="{9CB9E724-D0EE-C746-8056-C90723D0ECBA}"/>
                </a:ext>
              </a:extLst>
            </p:cNvPr>
            <p:cNvSpPr/>
            <p:nvPr userDrawn="1"/>
          </p:nvSpPr>
          <p:spPr>
            <a:xfrm>
              <a:off x="5696373" y="3346450"/>
              <a:ext cx="194840" cy="1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2" name="Title 1"/>
          <p:cNvSpPr>
            <a:spLocks noGrp="1"/>
          </p:cNvSpPr>
          <p:nvPr>
            <p:ph type="ctrTitle"/>
          </p:nvPr>
        </p:nvSpPr>
        <p:spPr>
          <a:xfrm>
            <a:off x="4095806" y="1675328"/>
            <a:ext cx="4000388" cy="1332242"/>
          </a:xfrm>
        </p:spPr>
        <p:txBody>
          <a:bodyPr>
            <a:noAutofit/>
          </a:bodyPr>
          <a:lstStyle>
            <a:lvl1pPr algn="ctr">
              <a:defRPr sz="42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3696473" y="3862276"/>
            <a:ext cx="4763716" cy="709724"/>
          </a:xfrm>
        </p:spPr>
        <p:txBody>
          <a:bodyPr anchor="ctr">
            <a:noAutofit/>
          </a:bodyPr>
          <a:lstStyle>
            <a:lvl1pPr marL="0" indent="0" algn="ctr">
              <a:buNone/>
              <a:defRPr sz="2200" i="1">
                <a:solidFill>
                  <a:schemeClr val="bg1"/>
                </a:solidFill>
                <a:latin typeface="+mn-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0698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Page Title 2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B11CB33-1443-DA46-9095-750894B820AA}"/>
              </a:ext>
            </a:extLst>
          </p:cNvPr>
          <p:cNvSpPr/>
          <p:nvPr userDrawn="1"/>
        </p:nvSpPr>
        <p:spPr>
          <a:xfrm>
            <a:off x="515938" y="358775"/>
            <a:ext cx="11125200" cy="611822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11" name="Title 1">
            <a:extLst>
              <a:ext uri="{FF2B5EF4-FFF2-40B4-BE49-F238E27FC236}">
                <a16:creationId xmlns:a16="http://schemas.microsoft.com/office/drawing/2014/main" id="{EBFA4A0F-E771-C44B-8EF4-6CEFA69A8636}"/>
              </a:ext>
            </a:extLst>
          </p:cNvPr>
          <p:cNvSpPr>
            <a:spLocks noGrp="1"/>
          </p:cNvSpPr>
          <p:nvPr>
            <p:ph type="ctrTitle"/>
          </p:nvPr>
        </p:nvSpPr>
        <p:spPr>
          <a:xfrm>
            <a:off x="1073625" y="461317"/>
            <a:ext cx="10008359" cy="1211047"/>
          </a:xfrm>
        </p:spPr>
        <p:txBody>
          <a:bodyPr>
            <a:noAutofit/>
          </a:bodyPr>
          <a:lstStyle>
            <a:lvl1pPr marL="0" algn="l">
              <a:defRPr sz="57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2" name="Text Placeholder 9">
            <a:extLst>
              <a:ext uri="{FF2B5EF4-FFF2-40B4-BE49-F238E27FC236}">
                <a16:creationId xmlns:a16="http://schemas.microsoft.com/office/drawing/2014/main" id="{6DBDA52E-DB09-F640-94B1-63297BC08DA1}"/>
              </a:ext>
            </a:extLst>
          </p:cNvPr>
          <p:cNvSpPr>
            <a:spLocks noGrp="1"/>
          </p:cNvSpPr>
          <p:nvPr>
            <p:ph type="body" sz="quarter" idx="10" hasCustomPrompt="1"/>
          </p:nvPr>
        </p:nvSpPr>
        <p:spPr>
          <a:xfrm>
            <a:off x="1073623" y="1874520"/>
            <a:ext cx="10008361" cy="1988820"/>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a:extLst>
              <a:ext uri="{FF2B5EF4-FFF2-40B4-BE49-F238E27FC236}">
                <a16:creationId xmlns:a16="http://schemas.microsoft.com/office/drawing/2014/main" id="{EA88D9A0-D97F-B34B-A821-D51EEB1F017E}"/>
              </a:ext>
            </a:extLst>
          </p:cNvPr>
          <p:cNvSpPr>
            <a:spLocks noGrp="1"/>
          </p:cNvSpPr>
          <p:nvPr>
            <p:ph type="body" sz="quarter" idx="11" hasCustomPrompt="1"/>
          </p:nvPr>
        </p:nvSpPr>
        <p:spPr>
          <a:xfrm>
            <a:off x="1073623" y="4057650"/>
            <a:ext cx="10008361" cy="1988820"/>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2379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Page Title 3 Slide">
    <p:bg>
      <p:bgPr>
        <a:blipFill>
          <a:blip r:embed="rId2"/>
          <a:stretch>
            <a:fillRect/>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F370304-2217-994C-AAB1-D32CE625EDA7}"/>
              </a:ext>
            </a:extLst>
          </p:cNvPr>
          <p:cNvSpPr/>
          <p:nvPr userDrawn="1"/>
        </p:nvSpPr>
        <p:spPr>
          <a:xfrm>
            <a:off x="542925" y="366523"/>
            <a:ext cx="11125200" cy="6096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E9BDE16-B340-7542-9280-7D4837E5A41F}"/>
              </a:ext>
            </a:extLst>
          </p:cNvPr>
          <p:cNvSpPr>
            <a:spLocks noGrp="1"/>
          </p:cNvSpPr>
          <p:nvPr>
            <p:ph type="ctrTitle"/>
          </p:nvPr>
        </p:nvSpPr>
        <p:spPr>
          <a:xfrm>
            <a:off x="1073625" y="461317"/>
            <a:ext cx="10008359" cy="1211047"/>
          </a:xfrm>
        </p:spPr>
        <p:txBody>
          <a:bodyPr>
            <a:noAutofit/>
          </a:bodyPr>
          <a:lstStyle>
            <a:lvl1pPr marL="0" algn="l">
              <a:defRPr sz="57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7" name="Text Placeholder 9">
            <a:extLst>
              <a:ext uri="{FF2B5EF4-FFF2-40B4-BE49-F238E27FC236}">
                <a16:creationId xmlns:a16="http://schemas.microsoft.com/office/drawing/2014/main" id="{F3504CB2-C36C-4847-80A6-049FBE75C570}"/>
              </a:ext>
            </a:extLst>
          </p:cNvPr>
          <p:cNvSpPr>
            <a:spLocks noGrp="1"/>
          </p:cNvSpPr>
          <p:nvPr>
            <p:ph type="body" sz="quarter" idx="10" hasCustomPrompt="1"/>
          </p:nvPr>
        </p:nvSpPr>
        <p:spPr>
          <a:xfrm>
            <a:off x="1073623" y="1874520"/>
            <a:ext cx="4855845" cy="4360024"/>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a:extLst>
              <a:ext uri="{FF2B5EF4-FFF2-40B4-BE49-F238E27FC236}">
                <a16:creationId xmlns:a16="http://schemas.microsoft.com/office/drawing/2014/main" id="{4765BE69-5D34-4B4C-B9F0-4645314AC87E}"/>
              </a:ext>
            </a:extLst>
          </p:cNvPr>
          <p:cNvSpPr>
            <a:spLocks noGrp="1"/>
          </p:cNvSpPr>
          <p:nvPr>
            <p:ph type="body" sz="quarter" idx="11" hasCustomPrompt="1"/>
          </p:nvPr>
        </p:nvSpPr>
        <p:spPr>
          <a:xfrm>
            <a:off x="6226139" y="1874520"/>
            <a:ext cx="4855845" cy="4360024"/>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6502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age Title 4 Slide">
    <p:bg>
      <p:bgPr>
        <a:blipFill>
          <a:blip r:embed="rId2"/>
          <a:stretch>
            <a:fillRect/>
          </a:stretch>
        </a:blip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A356540-5534-654B-8100-E89AC29DF686}"/>
              </a:ext>
            </a:extLst>
          </p:cNvPr>
          <p:cNvSpPr/>
          <p:nvPr userDrawn="1"/>
        </p:nvSpPr>
        <p:spPr>
          <a:xfrm>
            <a:off x="0" y="0"/>
            <a:ext cx="12172950"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790507" y="490967"/>
            <a:ext cx="10540101" cy="1211047"/>
          </a:xfrm>
        </p:spPr>
        <p:txBody>
          <a:bodyPr>
            <a:noAutofit/>
          </a:bodyPr>
          <a:lstStyle>
            <a:lvl1pPr marL="0" algn="ctr">
              <a:defRPr sz="5700" b="1">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4" name="Text Placeholder 9"/>
          <p:cNvSpPr>
            <a:spLocks noGrp="1"/>
          </p:cNvSpPr>
          <p:nvPr>
            <p:ph type="body" sz="quarter" idx="10"/>
          </p:nvPr>
        </p:nvSpPr>
        <p:spPr>
          <a:xfrm>
            <a:off x="1896643" y="2160676"/>
            <a:ext cx="9433965" cy="1042416"/>
          </a:xfrm>
        </p:spPr>
        <p:txBody>
          <a:bodyPr spcCol="182880">
            <a:normAutofit/>
          </a:bodyPr>
          <a:lstStyle>
            <a:lvl1pPr marL="0" indent="0">
              <a:lnSpc>
                <a:spcPct val="100000"/>
              </a:lnSpc>
              <a:buFontTx/>
              <a:buNone/>
              <a:defRPr sz="1600" b="0">
                <a:solidFill>
                  <a:schemeClr val="bg1"/>
                </a:solidFill>
                <a:latin typeface="+mn-lt"/>
                <a:cs typeface="Arial" panose="020B0604020202020204" pitchFamily="34" charset="0"/>
              </a:defRPr>
            </a:lvl1pPr>
            <a:lvl2pPr marL="457200" indent="0">
              <a:lnSpc>
                <a:spcPct val="100000"/>
              </a:lnSpc>
              <a:buFontTx/>
              <a:buNone/>
              <a:defRPr sz="1600" b="0">
                <a:solidFill>
                  <a:schemeClr val="bg1"/>
                </a:solidFill>
                <a:latin typeface="+mn-lt"/>
                <a:cs typeface="Arial" panose="020B0604020202020204" pitchFamily="34" charset="0"/>
              </a:defRPr>
            </a:lvl2pPr>
            <a:lvl3pPr marL="914400" indent="0">
              <a:lnSpc>
                <a:spcPct val="100000"/>
              </a:lnSpc>
              <a:buFontTx/>
              <a:buNone/>
              <a:defRPr sz="1600" b="0">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
        <p:nvSpPr>
          <p:cNvPr id="14" name="Text Placeholder 9"/>
          <p:cNvSpPr>
            <a:spLocks noGrp="1"/>
          </p:cNvSpPr>
          <p:nvPr>
            <p:ph type="body" sz="quarter" idx="22"/>
          </p:nvPr>
        </p:nvSpPr>
        <p:spPr>
          <a:xfrm>
            <a:off x="1896643" y="3557015"/>
            <a:ext cx="9433965" cy="1042416"/>
          </a:xfrm>
        </p:spPr>
        <p:txBody>
          <a:bodyPr spcCol="182880">
            <a:normAutofit/>
          </a:bodyPr>
          <a:lstStyle>
            <a:lvl1pPr marL="0" indent="0">
              <a:lnSpc>
                <a:spcPct val="100000"/>
              </a:lnSpc>
              <a:buFontTx/>
              <a:buNone/>
              <a:defRPr sz="1600" b="0">
                <a:solidFill>
                  <a:schemeClr val="bg1"/>
                </a:solidFill>
                <a:latin typeface="+mn-lt"/>
                <a:cs typeface="Arial" panose="020B0604020202020204" pitchFamily="34" charset="0"/>
              </a:defRPr>
            </a:lvl1pPr>
            <a:lvl2pPr marL="457200" indent="0">
              <a:lnSpc>
                <a:spcPct val="100000"/>
              </a:lnSpc>
              <a:buFontTx/>
              <a:buNone/>
              <a:defRPr sz="1600" b="0">
                <a:solidFill>
                  <a:schemeClr val="bg1"/>
                </a:solidFill>
                <a:latin typeface="+mn-lt"/>
                <a:cs typeface="Arial" panose="020B0604020202020204" pitchFamily="34" charset="0"/>
              </a:defRPr>
            </a:lvl2pPr>
            <a:lvl3pPr marL="914400" indent="0">
              <a:lnSpc>
                <a:spcPct val="100000"/>
              </a:lnSpc>
              <a:buFontTx/>
              <a:buNone/>
              <a:defRPr sz="1600" b="0">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
        <p:nvSpPr>
          <p:cNvPr id="15" name="Text Placeholder 9"/>
          <p:cNvSpPr>
            <a:spLocks noGrp="1"/>
          </p:cNvSpPr>
          <p:nvPr>
            <p:ph type="body" sz="quarter" idx="23"/>
          </p:nvPr>
        </p:nvSpPr>
        <p:spPr>
          <a:xfrm>
            <a:off x="1896643" y="4953354"/>
            <a:ext cx="9433965" cy="1042416"/>
          </a:xfrm>
        </p:spPr>
        <p:txBody>
          <a:bodyPr spcCol="182880">
            <a:normAutofit/>
          </a:bodyPr>
          <a:lstStyle>
            <a:lvl1pPr marL="0" indent="0">
              <a:lnSpc>
                <a:spcPct val="100000"/>
              </a:lnSpc>
              <a:buFontTx/>
              <a:buNone/>
              <a:defRPr sz="1600" b="0">
                <a:solidFill>
                  <a:schemeClr val="bg1"/>
                </a:solidFill>
                <a:latin typeface="+mn-lt"/>
                <a:cs typeface="Arial" panose="020B0604020202020204" pitchFamily="34" charset="0"/>
              </a:defRPr>
            </a:lvl1pPr>
            <a:lvl2pPr marL="457200" indent="0">
              <a:lnSpc>
                <a:spcPct val="100000"/>
              </a:lnSpc>
              <a:buFontTx/>
              <a:buNone/>
              <a:defRPr sz="1600" b="0">
                <a:solidFill>
                  <a:schemeClr val="bg1"/>
                </a:solidFill>
                <a:latin typeface="+mn-lt"/>
                <a:cs typeface="Arial" panose="020B0604020202020204" pitchFamily="34" charset="0"/>
              </a:defRPr>
            </a:lvl2pPr>
            <a:lvl3pPr marL="914400" indent="0">
              <a:lnSpc>
                <a:spcPct val="100000"/>
              </a:lnSpc>
              <a:buFontTx/>
              <a:buNone/>
              <a:defRPr sz="1600" b="0">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
        <p:nvSpPr>
          <p:cNvPr id="16" name="Freeform 7">
            <a:extLst>
              <a:ext uri="{FF2B5EF4-FFF2-40B4-BE49-F238E27FC236}">
                <a16:creationId xmlns:a16="http://schemas.microsoft.com/office/drawing/2014/main" id="{A1AD5348-F4C4-F94E-ABD5-6F64F7656FB3}"/>
              </a:ext>
            </a:extLst>
          </p:cNvPr>
          <p:cNvSpPr>
            <a:spLocks/>
          </p:cNvSpPr>
          <p:nvPr userDrawn="1"/>
        </p:nvSpPr>
        <p:spPr bwMode="auto">
          <a:xfrm>
            <a:off x="790507" y="2246965"/>
            <a:ext cx="813006" cy="777100"/>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latin typeface="Arial" panose="020B0604020202020204" pitchFamily="34" charset="0"/>
              <a:cs typeface="Arial" panose="020B0604020202020204" pitchFamily="34" charset="0"/>
            </a:endParaRPr>
          </a:p>
        </p:txBody>
      </p:sp>
      <p:sp>
        <p:nvSpPr>
          <p:cNvPr id="17" name="Freeform 7">
            <a:extLst>
              <a:ext uri="{FF2B5EF4-FFF2-40B4-BE49-F238E27FC236}">
                <a16:creationId xmlns:a16="http://schemas.microsoft.com/office/drawing/2014/main" id="{E0905B88-AC32-004B-897C-CF7D836D9CCF}"/>
              </a:ext>
            </a:extLst>
          </p:cNvPr>
          <p:cNvSpPr>
            <a:spLocks/>
          </p:cNvSpPr>
          <p:nvPr userDrawn="1"/>
        </p:nvSpPr>
        <p:spPr bwMode="auto">
          <a:xfrm>
            <a:off x="797132" y="5116062"/>
            <a:ext cx="813006" cy="777100"/>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latin typeface="Arial" panose="020B0604020202020204" pitchFamily="34" charset="0"/>
              <a:cs typeface="Arial" panose="020B0604020202020204" pitchFamily="34" charset="0"/>
            </a:endParaRPr>
          </a:p>
        </p:txBody>
      </p:sp>
      <p:sp>
        <p:nvSpPr>
          <p:cNvPr id="18" name="Freeform 7">
            <a:extLst>
              <a:ext uri="{FF2B5EF4-FFF2-40B4-BE49-F238E27FC236}">
                <a16:creationId xmlns:a16="http://schemas.microsoft.com/office/drawing/2014/main" id="{CFB5491F-FDF0-8A4C-802D-FADA00F43A22}"/>
              </a:ext>
            </a:extLst>
          </p:cNvPr>
          <p:cNvSpPr>
            <a:spLocks/>
          </p:cNvSpPr>
          <p:nvPr userDrawn="1"/>
        </p:nvSpPr>
        <p:spPr bwMode="auto">
          <a:xfrm>
            <a:off x="790508" y="3744465"/>
            <a:ext cx="813006" cy="777100"/>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779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age Title 5 Slide">
    <p:bg>
      <p:bgPr>
        <a:blipFill>
          <a:blip r:embed="rId2"/>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C69D417-F18D-6C49-B969-D6C8144C4C1B}"/>
              </a:ext>
            </a:extLst>
          </p:cNvPr>
          <p:cNvSpPr/>
          <p:nvPr userDrawn="1"/>
        </p:nvSpPr>
        <p:spPr>
          <a:xfrm>
            <a:off x="-1588" y="13252"/>
            <a:ext cx="12193588"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6202019" y="713340"/>
            <a:ext cx="5485464" cy="1105077"/>
          </a:xfrm>
        </p:spPr>
        <p:txBody>
          <a:bodyPr>
            <a:noAutofit/>
          </a:bodyPr>
          <a:lstStyle>
            <a:lvl1pPr marL="0" algn="l">
              <a:defRPr sz="3300" b="1">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4" name="Text Placeholder 9"/>
          <p:cNvSpPr>
            <a:spLocks noGrp="1"/>
          </p:cNvSpPr>
          <p:nvPr>
            <p:ph type="body" sz="quarter" idx="10"/>
          </p:nvPr>
        </p:nvSpPr>
        <p:spPr>
          <a:xfrm>
            <a:off x="6202019" y="1818417"/>
            <a:ext cx="5485464" cy="4413325"/>
          </a:xfrm>
        </p:spPr>
        <p:txBody>
          <a:bodyPr spcCol="182880">
            <a:normAutofit/>
          </a:bodyPr>
          <a:lstStyle>
            <a:lvl1pPr marL="0" indent="0">
              <a:lnSpc>
                <a:spcPct val="100000"/>
              </a:lnSpc>
              <a:buFontTx/>
              <a:buNone/>
              <a:defRPr sz="1600" b="0">
                <a:solidFill>
                  <a:schemeClr val="bg1"/>
                </a:solidFill>
                <a:latin typeface="+mn-lt"/>
                <a:cs typeface="Arial" panose="020B0604020202020204" pitchFamily="34" charset="0"/>
              </a:defRPr>
            </a:lvl1pPr>
            <a:lvl2pPr marL="457200" indent="0">
              <a:lnSpc>
                <a:spcPct val="100000"/>
              </a:lnSpc>
              <a:buFontTx/>
              <a:buNone/>
              <a:defRPr sz="1600" b="0">
                <a:solidFill>
                  <a:schemeClr val="bg1"/>
                </a:solidFill>
                <a:latin typeface="+mn-lt"/>
                <a:cs typeface="Arial" panose="020B0604020202020204" pitchFamily="34" charset="0"/>
              </a:defRPr>
            </a:lvl2pPr>
            <a:lvl3pPr marL="914400" indent="0">
              <a:lnSpc>
                <a:spcPct val="100000"/>
              </a:lnSpc>
              <a:buFontTx/>
              <a:buNone/>
              <a:defRPr sz="1600" b="0">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
        <p:nvSpPr>
          <p:cNvPr id="8" name="Oval 7">
            <a:extLst>
              <a:ext uri="{FF2B5EF4-FFF2-40B4-BE49-F238E27FC236}">
                <a16:creationId xmlns:a16="http://schemas.microsoft.com/office/drawing/2014/main" id="{6C16F715-A360-0847-860D-808D2F0BB9C8}"/>
              </a:ext>
            </a:extLst>
          </p:cNvPr>
          <p:cNvSpPr/>
          <p:nvPr userDrawn="1"/>
        </p:nvSpPr>
        <p:spPr>
          <a:xfrm>
            <a:off x="326679" y="713340"/>
            <a:ext cx="5489575" cy="5457825"/>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07878E07-08CD-9647-8B49-DC09266F23AF}"/>
              </a:ext>
            </a:extLst>
          </p:cNvPr>
          <p:cNvSpPr txBox="1">
            <a:spLocks/>
          </p:cNvSpPr>
          <p:nvPr userDrawn="1"/>
        </p:nvSpPr>
        <p:spPr bwMode="auto">
          <a:xfrm>
            <a:off x="535507" y="2465508"/>
            <a:ext cx="5084618" cy="192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marL="0" algn="ctr" rtl="0" eaLnBrk="0" fontAlgn="base" hangingPunct="0">
              <a:lnSpc>
                <a:spcPct val="90000"/>
              </a:lnSpc>
              <a:spcBef>
                <a:spcPct val="0"/>
              </a:spcBef>
              <a:spcAft>
                <a:spcPct val="0"/>
              </a:spcAft>
              <a:defRPr sz="3600" b="0" kern="1200">
                <a:solidFill>
                  <a:schemeClr val="bg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atin typeface="+mj-lt"/>
              </a:rPr>
              <a:t>Click to edit Master title style</a:t>
            </a:r>
            <a:endParaRPr lang="en-US" dirty="0">
              <a:latin typeface="+mj-lt"/>
            </a:endParaRPr>
          </a:p>
        </p:txBody>
      </p:sp>
    </p:spTree>
    <p:extLst>
      <p:ext uri="{BB962C8B-B14F-4D97-AF65-F5344CB8AC3E}">
        <p14:creationId xmlns:p14="http://schemas.microsoft.com/office/powerpoint/2010/main" val="155629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age Title 6 Slide">
    <p:bg>
      <p:bgPr>
        <a:blipFill>
          <a:blip r:embed="rId2"/>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571ED9-AE3B-4846-93C5-82E9047AAD9C}"/>
              </a:ext>
            </a:extLst>
          </p:cNvPr>
          <p:cNvSpPr/>
          <p:nvPr userDrawn="1"/>
        </p:nvSpPr>
        <p:spPr>
          <a:xfrm>
            <a:off x="-1588" y="1815548"/>
            <a:ext cx="12193588" cy="5042452"/>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713291"/>
            <a:ext cx="11125200" cy="584789"/>
          </a:xfrm>
        </p:spPr>
        <p:txBody>
          <a:bodyPr>
            <a:noAutofit/>
          </a:bodyPr>
          <a:lstStyle>
            <a:lvl1pPr marL="0" algn="ctr">
              <a:defRPr sz="5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6" name="Text Placeholder 9"/>
          <p:cNvSpPr>
            <a:spLocks noGrp="1"/>
          </p:cNvSpPr>
          <p:nvPr>
            <p:ph type="body" sz="quarter" idx="10"/>
          </p:nvPr>
        </p:nvSpPr>
        <p:spPr>
          <a:xfrm>
            <a:off x="508001" y="2199504"/>
            <a:ext cx="5282441" cy="4378718"/>
          </a:xfrm>
        </p:spPr>
        <p:txBody>
          <a:bodyPr spcCol="182880">
            <a:normAutofit/>
          </a:bodyPr>
          <a:lstStyle>
            <a:lvl1pPr marL="0" indent="0">
              <a:lnSpc>
                <a:spcPct val="100000"/>
              </a:lnSpc>
              <a:buFontTx/>
              <a:buNone/>
              <a:defRPr sz="1400" b="1">
                <a:solidFill>
                  <a:schemeClr val="bg1"/>
                </a:solidFill>
                <a:latin typeface="+mn-lt"/>
                <a:cs typeface="Arial" panose="020B0604020202020204" pitchFamily="34" charset="0"/>
              </a:defRPr>
            </a:lvl1pPr>
            <a:lvl2pPr marL="457200" indent="0">
              <a:lnSpc>
                <a:spcPct val="100000"/>
              </a:lnSpc>
              <a:buFontTx/>
              <a:buNone/>
              <a:defRPr sz="1400" b="1">
                <a:solidFill>
                  <a:schemeClr val="bg1"/>
                </a:solidFill>
                <a:latin typeface="+mn-lt"/>
                <a:cs typeface="Arial" panose="020B0604020202020204" pitchFamily="34" charset="0"/>
              </a:defRPr>
            </a:lvl2pPr>
            <a:lvl3pPr marL="914400" indent="0">
              <a:lnSpc>
                <a:spcPct val="100000"/>
              </a:lnSpc>
              <a:buFontTx/>
              <a:buNone/>
              <a:defRPr sz="1400" b="1">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
        <p:nvSpPr>
          <p:cNvPr id="17" name="Text Placeholder 9"/>
          <p:cNvSpPr>
            <a:spLocks noGrp="1"/>
          </p:cNvSpPr>
          <p:nvPr>
            <p:ph type="body" sz="quarter" idx="11"/>
          </p:nvPr>
        </p:nvSpPr>
        <p:spPr>
          <a:xfrm>
            <a:off x="6298444" y="2199504"/>
            <a:ext cx="5282441" cy="4378718"/>
          </a:xfrm>
        </p:spPr>
        <p:txBody>
          <a:bodyPr spcCol="182880">
            <a:normAutofit/>
          </a:bodyPr>
          <a:lstStyle>
            <a:lvl1pPr marL="0" indent="0">
              <a:lnSpc>
                <a:spcPct val="100000"/>
              </a:lnSpc>
              <a:buFontTx/>
              <a:buNone/>
              <a:defRPr sz="1400" b="1">
                <a:solidFill>
                  <a:schemeClr val="bg1"/>
                </a:solidFill>
                <a:latin typeface="+mn-lt"/>
                <a:cs typeface="Arial" panose="020B0604020202020204" pitchFamily="34" charset="0"/>
              </a:defRPr>
            </a:lvl1pPr>
            <a:lvl2pPr marL="457200" indent="0">
              <a:lnSpc>
                <a:spcPct val="100000"/>
              </a:lnSpc>
              <a:buFontTx/>
              <a:buNone/>
              <a:defRPr sz="1400" b="1">
                <a:solidFill>
                  <a:schemeClr val="bg1"/>
                </a:solidFill>
                <a:latin typeface="+mn-lt"/>
                <a:cs typeface="Arial" panose="020B0604020202020204" pitchFamily="34" charset="0"/>
              </a:defRPr>
            </a:lvl2pPr>
            <a:lvl3pPr marL="914400" indent="0">
              <a:lnSpc>
                <a:spcPct val="100000"/>
              </a:lnSpc>
              <a:buFontTx/>
              <a:buNone/>
              <a:defRPr sz="1400" b="1">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6163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age Title 7 Slide">
    <p:bg>
      <p:bgPr>
        <a:blipFill>
          <a:blip r:embed="rId2"/>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D31E013-B41B-984B-AD43-2B7B2B37EFA3}"/>
              </a:ext>
            </a:extLst>
          </p:cNvPr>
          <p:cNvSpPr/>
          <p:nvPr userDrawn="1"/>
        </p:nvSpPr>
        <p:spPr>
          <a:xfrm>
            <a:off x="-1588" y="4744278"/>
            <a:ext cx="12193588" cy="18288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928049" y="4839032"/>
            <a:ext cx="10463284" cy="639934"/>
          </a:xfrm>
        </p:spPr>
        <p:txBody>
          <a:bodyPr>
            <a:noAutofit/>
          </a:bodyPr>
          <a:lstStyle>
            <a:lvl1pPr marL="0" algn="l">
              <a:defRPr sz="2800" b="0">
                <a:solidFill>
                  <a:srgbClr val="FFFFFF"/>
                </a:solidFill>
                <a:latin typeface="+mj-lt"/>
              </a:defRPr>
            </a:lvl1pPr>
          </a:lstStyle>
          <a:p>
            <a:r>
              <a:rPr lang="en-US"/>
              <a:t>Click to edit Master title style</a:t>
            </a:r>
            <a:endParaRPr lang="en-US" dirty="0"/>
          </a:p>
        </p:txBody>
      </p:sp>
      <p:sp>
        <p:nvSpPr>
          <p:cNvPr id="24" name="Text Placeholder 9"/>
          <p:cNvSpPr>
            <a:spLocks noGrp="1"/>
          </p:cNvSpPr>
          <p:nvPr>
            <p:ph type="body" sz="quarter" idx="10"/>
          </p:nvPr>
        </p:nvSpPr>
        <p:spPr>
          <a:xfrm>
            <a:off x="928049" y="5478966"/>
            <a:ext cx="10463284" cy="994992"/>
          </a:xfrm>
        </p:spPr>
        <p:txBody>
          <a:bodyPr spcCol="182880">
            <a:normAutofit/>
          </a:bodyPr>
          <a:lstStyle>
            <a:lvl1pPr marL="0" indent="0">
              <a:lnSpc>
                <a:spcPct val="100000"/>
              </a:lnSpc>
              <a:buFontTx/>
              <a:buNone/>
              <a:defRPr sz="1500" b="1">
                <a:solidFill>
                  <a:schemeClr val="bg1"/>
                </a:solidFill>
                <a:latin typeface="+mn-lt"/>
                <a:cs typeface="Arial" panose="020B0604020202020204" pitchFamily="34" charset="0"/>
              </a:defRPr>
            </a:lvl1pPr>
            <a:lvl2pPr marL="457200" indent="0">
              <a:lnSpc>
                <a:spcPct val="100000"/>
              </a:lnSpc>
              <a:buFontTx/>
              <a:buNone/>
              <a:defRPr sz="1500" b="1">
                <a:solidFill>
                  <a:schemeClr val="bg1"/>
                </a:solidFill>
                <a:latin typeface="+mn-lt"/>
                <a:cs typeface="Arial" panose="020B0604020202020204" pitchFamily="34" charset="0"/>
              </a:defRPr>
            </a:lvl2pPr>
            <a:lvl3pPr marL="914400" indent="0">
              <a:lnSpc>
                <a:spcPct val="100000"/>
              </a:lnSpc>
              <a:buFontTx/>
              <a:buNone/>
              <a:defRPr sz="1500" b="1">
                <a:solidFill>
                  <a:schemeClr val="bg1"/>
                </a:solidFill>
                <a:latin typeface="+mn-lt"/>
                <a:cs typeface="Arial" panose="020B0604020202020204" pitchFamily="34" charset="0"/>
              </a:defRPr>
            </a:lvl3pPr>
            <a:lvl4pPr marL="1371600" indent="0">
              <a:lnSpc>
                <a:spcPct val="100000"/>
              </a:lnSpc>
              <a:buFontTx/>
              <a:buNone/>
              <a:defRPr sz="1300" b="1">
                <a:solidFill>
                  <a:srgbClr val="FFFFFF"/>
                </a:solidFill>
                <a:latin typeface="Cantarell" panose="02000603000000000000" pitchFamily="2" charset="0"/>
              </a:defRPr>
            </a:lvl4pPr>
            <a:lvl5pPr marL="1828800" indent="0">
              <a:lnSpc>
                <a:spcPct val="100000"/>
              </a:lnSpc>
              <a:buFontTx/>
              <a:buNone/>
              <a:defRPr sz="13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55275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Page Title 9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BB01454-0EF0-ED43-8FC4-DDF0AE387FE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951" b="40437"/>
          <a:stretch/>
        </p:blipFill>
        <p:spPr>
          <a:xfrm>
            <a:off x="508000" y="383385"/>
            <a:ext cx="11190288" cy="1244600"/>
          </a:xfrm>
          <a:prstGeom prst="rect">
            <a:avLst/>
          </a:prstGeom>
        </p:spPr>
      </p:pic>
      <p:sp>
        <p:nvSpPr>
          <p:cNvPr id="12" name="Rectangle 11">
            <a:extLst>
              <a:ext uri="{FF2B5EF4-FFF2-40B4-BE49-F238E27FC236}">
                <a16:creationId xmlns:a16="http://schemas.microsoft.com/office/drawing/2014/main" id="{829EE19E-03B3-3244-A564-A13444E9B068}"/>
              </a:ext>
            </a:extLst>
          </p:cNvPr>
          <p:cNvSpPr/>
          <p:nvPr userDrawn="1"/>
        </p:nvSpPr>
        <p:spPr>
          <a:xfrm>
            <a:off x="508000" y="383385"/>
            <a:ext cx="11190288" cy="12446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684D7908-4F41-DB49-A512-6EC3A76D51F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6605"/>
          <a:stretch/>
        </p:blipFill>
        <p:spPr>
          <a:xfrm>
            <a:off x="508000" y="1828422"/>
            <a:ext cx="11190288" cy="4749800"/>
          </a:xfrm>
          <a:prstGeom prst="rect">
            <a:avLst/>
          </a:prstGeom>
        </p:spPr>
      </p:pic>
      <p:sp>
        <p:nvSpPr>
          <p:cNvPr id="9" name="Rectangle 8">
            <a:extLst>
              <a:ext uri="{FF2B5EF4-FFF2-40B4-BE49-F238E27FC236}">
                <a16:creationId xmlns:a16="http://schemas.microsoft.com/office/drawing/2014/main" id="{B7F8FC67-3458-454E-BB5F-7817F383506A}"/>
              </a:ext>
            </a:extLst>
          </p:cNvPr>
          <p:cNvSpPr/>
          <p:nvPr userDrawn="1"/>
        </p:nvSpPr>
        <p:spPr>
          <a:xfrm>
            <a:off x="508000" y="1828422"/>
            <a:ext cx="11190288" cy="47498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2" name="Title 1"/>
          <p:cNvSpPr>
            <a:spLocks noGrp="1"/>
          </p:cNvSpPr>
          <p:nvPr>
            <p:ph type="ctrTitle"/>
          </p:nvPr>
        </p:nvSpPr>
        <p:spPr>
          <a:xfrm>
            <a:off x="508000" y="713291"/>
            <a:ext cx="11125200" cy="584789"/>
          </a:xfrm>
        </p:spPr>
        <p:txBody>
          <a:bodyPr>
            <a:noAutofit/>
          </a:bodyPr>
          <a:lstStyle>
            <a:lvl1pPr marL="0" algn="ctr">
              <a:defRPr sz="5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3" name="Text Placeholder 9"/>
          <p:cNvSpPr>
            <a:spLocks noGrp="1"/>
          </p:cNvSpPr>
          <p:nvPr>
            <p:ph type="body" sz="quarter" idx="10"/>
          </p:nvPr>
        </p:nvSpPr>
        <p:spPr>
          <a:xfrm>
            <a:off x="1073625" y="2014249"/>
            <a:ext cx="4716817" cy="4563973"/>
          </a:xfrm>
        </p:spPr>
        <p:txBody>
          <a:bodyPr spcCol="182880">
            <a:normAutofit/>
          </a:bodyPr>
          <a:lstStyle>
            <a:lvl1pPr marL="0" indent="0">
              <a:lnSpc>
                <a:spcPct val="100000"/>
              </a:lnSpc>
              <a:buFontTx/>
              <a:buNone/>
              <a:defRPr sz="1300" b="1">
                <a:solidFill>
                  <a:schemeClr val="bg1"/>
                </a:solidFill>
                <a:latin typeface="+mn-lt"/>
                <a:cs typeface="Arial" panose="020B0604020202020204" pitchFamily="34" charset="0"/>
              </a:defRPr>
            </a:lvl1pPr>
            <a:lvl2pPr marL="457200" indent="0">
              <a:lnSpc>
                <a:spcPct val="100000"/>
              </a:lnSpc>
              <a:buFontTx/>
              <a:buNone/>
              <a:defRPr sz="1300" b="1">
                <a:solidFill>
                  <a:schemeClr val="bg1"/>
                </a:solidFill>
                <a:latin typeface="+mn-lt"/>
                <a:cs typeface="Arial" panose="020B0604020202020204" pitchFamily="34" charset="0"/>
              </a:defRPr>
            </a:lvl2pPr>
            <a:lvl3pPr marL="914400" indent="0">
              <a:lnSpc>
                <a:spcPct val="100000"/>
              </a:lnSpc>
              <a:buFontTx/>
              <a:buNone/>
              <a:defRPr sz="1300" b="1">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
        <p:nvSpPr>
          <p:cNvPr id="24" name="Text Placeholder 9"/>
          <p:cNvSpPr>
            <a:spLocks noGrp="1"/>
          </p:cNvSpPr>
          <p:nvPr>
            <p:ph type="body" sz="quarter" idx="11"/>
          </p:nvPr>
        </p:nvSpPr>
        <p:spPr>
          <a:xfrm>
            <a:off x="6298443" y="2014249"/>
            <a:ext cx="4874524" cy="4563973"/>
          </a:xfrm>
        </p:spPr>
        <p:txBody>
          <a:bodyPr spcCol="182880">
            <a:normAutofit/>
          </a:bodyPr>
          <a:lstStyle>
            <a:lvl1pPr marL="0" indent="0">
              <a:lnSpc>
                <a:spcPct val="100000"/>
              </a:lnSpc>
              <a:buFontTx/>
              <a:buNone/>
              <a:defRPr sz="1300" b="1">
                <a:solidFill>
                  <a:schemeClr val="bg1"/>
                </a:solidFill>
                <a:latin typeface="+mn-lt"/>
                <a:cs typeface="Arial" panose="020B0604020202020204" pitchFamily="34" charset="0"/>
              </a:defRPr>
            </a:lvl1pPr>
            <a:lvl2pPr marL="457200" indent="0">
              <a:lnSpc>
                <a:spcPct val="100000"/>
              </a:lnSpc>
              <a:buFontTx/>
              <a:buNone/>
              <a:defRPr sz="1300" b="1">
                <a:solidFill>
                  <a:schemeClr val="bg1"/>
                </a:solidFill>
                <a:latin typeface="+mn-lt"/>
                <a:cs typeface="Arial" panose="020B0604020202020204" pitchFamily="34" charset="0"/>
              </a:defRPr>
            </a:lvl2pPr>
            <a:lvl3pPr marL="914400" indent="0">
              <a:lnSpc>
                <a:spcPct val="100000"/>
              </a:lnSpc>
              <a:buFontTx/>
              <a:buNone/>
              <a:defRPr sz="1300" b="1">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40479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age Title 10 Slide">
    <p:bg>
      <p:bgPr>
        <a:blipFill>
          <a:blip r:embed="rId2"/>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8F3F5FF-ADC8-E741-9DB1-F1231DA3E319}"/>
              </a:ext>
            </a:extLst>
          </p:cNvPr>
          <p:cNvSpPr/>
          <p:nvPr userDrawn="1"/>
        </p:nvSpPr>
        <p:spPr>
          <a:xfrm>
            <a:off x="1" y="377209"/>
            <a:ext cx="12192000" cy="1389279"/>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43BACA43-6442-844D-A783-F674F6A846F3}"/>
              </a:ext>
            </a:extLst>
          </p:cNvPr>
          <p:cNvSpPr/>
          <p:nvPr userDrawn="1"/>
        </p:nvSpPr>
        <p:spPr>
          <a:xfrm>
            <a:off x="508000" y="2162175"/>
            <a:ext cx="11125200" cy="4306888"/>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2" name="Title 1"/>
          <p:cNvSpPr>
            <a:spLocks noGrp="1"/>
          </p:cNvSpPr>
          <p:nvPr>
            <p:ph type="ctrTitle"/>
          </p:nvPr>
        </p:nvSpPr>
        <p:spPr>
          <a:xfrm>
            <a:off x="508000" y="786013"/>
            <a:ext cx="11125200" cy="584789"/>
          </a:xfrm>
        </p:spPr>
        <p:txBody>
          <a:bodyPr>
            <a:noAutofit/>
          </a:bodyPr>
          <a:lstStyle>
            <a:lvl1pPr marL="0" algn="ctr">
              <a:defRPr sz="5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3" name="Text Placeholder 9"/>
          <p:cNvSpPr>
            <a:spLocks noGrp="1"/>
          </p:cNvSpPr>
          <p:nvPr>
            <p:ph type="body" sz="quarter" idx="10"/>
          </p:nvPr>
        </p:nvSpPr>
        <p:spPr>
          <a:xfrm>
            <a:off x="1073625" y="2415654"/>
            <a:ext cx="4716817" cy="4053625"/>
          </a:xfrm>
        </p:spPr>
        <p:txBody>
          <a:bodyPr spcCol="182880">
            <a:normAutofit/>
          </a:bodyPr>
          <a:lstStyle>
            <a:lvl1pPr marL="0" indent="0">
              <a:lnSpc>
                <a:spcPct val="100000"/>
              </a:lnSpc>
              <a:buFontTx/>
              <a:buNone/>
              <a:defRPr sz="1600" b="1">
                <a:solidFill>
                  <a:schemeClr val="tx1"/>
                </a:solidFill>
                <a:latin typeface="+mn-lt"/>
                <a:cs typeface="Arial" panose="020B0604020202020204" pitchFamily="34" charset="0"/>
              </a:defRPr>
            </a:lvl1pPr>
            <a:lvl2pPr marL="457200" indent="0">
              <a:lnSpc>
                <a:spcPct val="100000"/>
              </a:lnSpc>
              <a:buFontTx/>
              <a:buNone/>
              <a:defRPr sz="1600" b="1">
                <a:solidFill>
                  <a:schemeClr val="tx1"/>
                </a:solidFill>
                <a:latin typeface="+mn-lt"/>
                <a:cs typeface="Arial" panose="020B0604020202020204" pitchFamily="34" charset="0"/>
              </a:defRPr>
            </a:lvl2pPr>
            <a:lvl3pPr marL="914400" indent="0">
              <a:lnSpc>
                <a:spcPct val="100000"/>
              </a:lnSpc>
              <a:buFontTx/>
              <a:buNone/>
              <a:defRPr sz="1600" b="1">
                <a:solidFill>
                  <a:schemeClr val="tx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
        <p:nvSpPr>
          <p:cNvPr id="24" name="Text Placeholder 9"/>
          <p:cNvSpPr>
            <a:spLocks noGrp="1"/>
          </p:cNvSpPr>
          <p:nvPr>
            <p:ph type="body" sz="quarter" idx="11"/>
          </p:nvPr>
        </p:nvSpPr>
        <p:spPr>
          <a:xfrm>
            <a:off x="6298443" y="2415654"/>
            <a:ext cx="4874524" cy="4053625"/>
          </a:xfrm>
        </p:spPr>
        <p:txBody>
          <a:bodyPr spcCol="182880">
            <a:normAutofit/>
          </a:bodyPr>
          <a:lstStyle>
            <a:lvl1pPr marL="0" indent="0">
              <a:lnSpc>
                <a:spcPct val="100000"/>
              </a:lnSpc>
              <a:buFontTx/>
              <a:buNone/>
              <a:defRPr sz="1600" b="1">
                <a:solidFill>
                  <a:schemeClr val="tx1"/>
                </a:solidFill>
                <a:latin typeface="+mn-lt"/>
                <a:cs typeface="Arial" panose="020B0604020202020204" pitchFamily="34" charset="0"/>
              </a:defRPr>
            </a:lvl1pPr>
            <a:lvl2pPr marL="457200" indent="0">
              <a:lnSpc>
                <a:spcPct val="100000"/>
              </a:lnSpc>
              <a:buFontTx/>
              <a:buNone/>
              <a:defRPr sz="1600" b="1">
                <a:solidFill>
                  <a:schemeClr val="tx1"/>
                </a:solidFill>
                <a:latin typeface="+mn-lt"/>
                <a:cs typeface="Arial" panose="020B0604020202020204" pitchFamily="34" charset="0"/>
              </a:defRPr>
            </a:lvl2pPr>
            <a:lvl3pPr marL="914400" indent="0">
              <a:lnSpc>
                <a:spcPct val="100000"/>
              </a:lnSpc>
              <a:buFontTx/>
              <a:buNone/>
              <a:defRPr sz="1600" b="1">
                <a:solidFill>
                  <a:schemeClr val="tx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77753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ycle / Process Option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D5A83B2-B368-0B40-A418-5F9BD277AAA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434" t="33357" r="-5434"/>
          <a:stretch/>
        </p:blipFill>
        <p:spPr>
          <a:xfrm>
            <a:off x="0" y="1105397"/>
            <a:ext cx="12892558" cy="5752603"/>
          </a:xfrm>
          <a:prstGeom prst="rect">
            <a:avLst/>
          </a:prstGeom>
        </p:spPr>
      </p:pic>
      <p:sp>
        <p:nvSpPr>
          <p:cNvPr id="8" name="Oval 7">
            <a:extLst>
              <a:ext uri="{FF2B5EF4-FFF2-40B4-BE49-F238E27FC236}">
                <a16:creationId xmlns:a16="http://schemas.microsoft.com/office/drawing/2014/main" id="{3F211676-FA4B-9041-A1CD-960DCA3377DC}"/>
              </a:ext>
            </a:extLst>
          </p:cNvPr>
          <p:cNvSpPr/>
          <p:nvPr userDrawn="1"/>
        </p:nvSpPr>
        <p:spPr>
          <a:xfrm>
            <a:off x="4683989" y="1341347"/>
            <a:ext cx="2813970" cy="27382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fontAlgn="auto" hangingPunct="1">
              <a:spcBef>
                <a:spcPts val="0"/>
              </a:spcBef>
              <a:spcAft>
                <a:spcPts val="0"/>
              </a:spcAft>
              <a:defRPr/>
            </a:pPr>
            <a:endParaRPr lang="en-US" sz="14500"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33400" y="187294"/>
            <a:ext cx="11125200" cy="899190"/>
          </a:xfrm>
        </p:spPr>
        <p:txBody>
          <a:bodyPr>
            <a:noAutofit/>
          </a:bodyPr>
          <a:lstStyle>
            <a:lvl1pPr marL="0" algn="ctr">
              <a:defRPr sz="5200" b="0">
                <a:solidFill>
                  <a:schemeClr val="tx1"/>
                </a:solidFill>
                <a:latin typeface="+mj-lt"/>
                <a:cs typeface="Arial" panose="020B0604020202020204" pitchFamily="34" charset="0"/>
              </a:defRPr>
            </a:lvl1pPr>
          </a:lstStyle>
          <a:p>
            <a:r>
              <a:rPr lang="en-US"/>
              <a:t>Click to edit Master title style</a:t>
            </a:r>
            <a:endParaRPr lang="en-US" dirty="0"/>
          </a:p>
        </p:txBody>
      </p:sp>
      <p:sp>
        <p:nvSpPr>
          <p:cNvPr id="13" name="Text Placeholder 4"/>
          <p:cNvSpPr>
            <a:spLocks noGrp="1"/>
          </p:cNvSpPr>
          <p:nvPr>
            <p:ph type="body" sz="quarter" idx="16"/>
          </p:nvPr>
        </p:nvSpPr>
        <p:spPr>
          <a:xfrm>
            <a:off x="4865148" y="2058296"/>
            <a:ext cx="2451652" cy="1280214"/>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31" name="Oval 30">
            <a:extLst>
              <a:ext uri="{FF2B5EF4-FFF2-40B4-BE49-F238E27FC236}">
                <a16:creationId xmlns:a16="http://schemas.microsoft.com/office/drawing/2014/main" id="{178544B6-2101-744E-835F-174F541F2D2B}"/>
              </a:ext>
            </a:extLst>
          </p:cNvPr>
          <p:cNvSpPr/>
          <p:nvPr userDrawn="1"/>
        </p:nvSpPr>
        <p:spPr>
          <a:xfrm>
            <a:off x="6797522" y="3848963"/>
            <a:ext cx="2813970" cy="27382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fontAlgn="auto" hangingPunct="1">
              <a:spcBef>
                <a:spcPts val="0"/>
              </a:spcBef>
              <a:spcAft>
                <a:spcPts val="0"/>
              </a:spcAft>
              <a:defRPr/>
            </a:pPr>
            <a:endParaRPr lang="en-US" sz="14500" dirty="0">
              <a:solidFill>
                <a:schemeClr val="bg1"/>
              </a:solidFill>
              <a:latin typeface="Arial" panose="020B0604020202020204" pitchFamily="34" charset="0"/>
              <a:cs typeface="Arial" panose="020B0604020202020204" pitchFamily="34" charset="0"/>
            </a:endParaRPr>
          </a:p>
        </p:txBody>
      </p:sp>
      <p:sp>
        <p:nvSpPr>
          <p:cNvPr id="35" name="Text Placeholder 4">
            <a:extLst>
              <a:ext uri="{FF2B5EF4-FFF2-40B4-BE49-F238E27FC236}">
                <a16:creationId xmlns:a16="http://schemas.microsoft.com/office/drawing/2014/main" id="{97005381-244B-DC45-9BF9-126B17A9581F}"/>
              </a:ext>
            </a:extLst>
          </p:cNvPr>
          <p:cNvSpPr>
            <a:spLocks noGrp="1"/>
          </p:cNvSpPr>
          <p:nvPr>
            <p:ph type="body" sz="quarter" idx="17"/>
          </p:nvPr>
        </p:nvSpPr>
        <p:spPr>
          <a:xfrm>
            <a:off x="6979118" y="4530989"/>
            <a:ext cx="2451652" cy="1280214"/>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36" name="Oval 35">
            <a:extLst>
              <a:ext uri="{FF2B5EF4-FFF2-40B4-BE49-F238E27FC236}">
                <a16:creationId xmlns:a16="http://schemas.microsoft.com/office/drawing/2014/main" id="{6357D1C3-09E4-A844-8278-E6598936708A}"/>
              </a:ext>
            </a:extLst>
          </p:cNvPr>
          <p:cNvSpPr/>
          <p:nvPr userDrawn="1"/>
        </p:nvSpPr>
        <p:spPr>
          <a:xfrm>
            <a:off x="2695658" y="3848963"/>
            <a:ext cx="2813970" cy="27382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fontAlgn="auto" hangingPunct="1">
              <a:spcBef>
                <a:spcPts val="0"/>
              </a:spcBef>
              <a:spcAft>
                <a:spcPts val="0"/>
              </a:spcAft>
              <a:defRPr/>
            </a:pPr>
            <a:endParaRPr lang="en-US" sz="14500" dirty="0">
              <a:solidFill>
                <a:schemeClr val="bg1"/>
              </a:solidFill>
              <a:latin typeface="Arial" panose="020B0604020202020204" pitchFamily="34" charset="0"/>
              <a:cs typeface="Arial" panose="020B0604020202020204" pitchFamily="34" charset="0"/>
            </a:endParaRPr>
          </a:p>
        </p:txBody>
      </p:sp>
      <p:sp>
        <p:nvSpPr>
          <p:cNvPr id="40" name="Text Placeholder 4">
            <a:extLst>
              <a:ext uri="{FF2B5EF4-FFF2-40B4-BE49-F238E27FC236}">
                <a16:creationId xmlns:a16="http://schemas.microsoft.com/office/drawing/2014/main" id="{C09C843D-49F7-0840-8A34-82843E1E67DB}"/>
              </a:ext>
            </a:extLst>
          </p:cNvPr>
          <p:cNvSpPr>
            <a:spLocks noGrp="1"/>
          </p:cNvSpPr>
          <p:nvPr>
            <p:ph type="body" sz="quarter" idx="18"/>
          </p:nvPr>
        </p:nvSpPr>
        <p:spPr>
          <a:xfrm>
            <a:off x="2877254" y="4530989"/>
            <a:ext cx="2451652" cy="1280214"/>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5" name="Bent-Up Arrow 4">
            <a:extLst>
              <a:ext uri="{FF2B5EF4-FFF2-40B4-BE49-F238E27FC236}">
                <a16:creationId xmlns:a16="http://schemas.microsoft.com/office/drawing/2014/main" id="{7C42AE4F-27C7-CB45-8089-3333B75812F1}"/>
              </a:ext>
            </a:extLst>
          </p:cNvPr>
          <p:cNvSpPr/>
          <p:nvPr userDrawn="1"/>
        </p:nvSpPr>
        <p:spPr>
          <a:xfrm rot="5400000" flipH="1">
            <a:off x="3543096" y="2552325"/>
            <a:ext cx="603539" cy="895696"/>
          </a:xfrm>
          <a:prstGeom prst="ben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cs typeface="Arial" panose="020B0604020202020204" pitchFamily="34" charset="0"/>
            </a:endParaRPr>
          </a:p>
        </p:txBody>
      </p:sp>
      <p:sp>
        <p:nvSpPr>
          <p:cNvPr id="41" name="Bent-Up Arrow 40">
            <a:extLst>
              <a:ext uri="{FF2B5EF4-FFF2-40B4-BE49-F238E27FC236}">
                <a16:creationId xmlns:a16="http://schemas.microsoft.com/office/drawing/2014/main" id="{65F4C381-0E10-AB4F-AF60-5163B074CD4D}"/>
              </a:ext>
            </a:extLst>
          </p:cNvPr>
          <p:cNvSpPr/>
          <p:nvPr userDrawn="1"/>
        </p:nvSpPr>
        <p:spPr>
          <a:xfrm rot="16200000" flipH="1">
            <a:off x="5886995" y="5785776"/>
            <a:ext cx="603539" cy="895696"/>
          </a:xfrm>
          <a:prstGeom prst="ben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cs typeface="Arial" panose="020B0604020202020204" pitchFamily="34" charset="0"/>
            </a:endParaRPr>
          </a:p>
        </p:txBody>
      </p:sp>
      <p:sp>
        <p:nvSpPr>
          <p:cNvPr id="42" name="Bent-Up Arrow 41">
            <a:extLst>
              <a:ext uri="{FF2B5EF4-FFF2-40B4-BE49-F238E27FC236}">
                <a16:creationId xmlns:a16="http://schemas.microsoft.com/office/drawing/2014/main" id="{5C84F4BD-51E1-8246-8852-8BA7E226732A}"/>
              </a:ext>
            </a:extLst>
          </p:cNvPr>
          <p:cNvSpPr/>
          <p:nvPr userDrawn="1"/>
        </p:nvSpPr>
        <p:spPr>
          <a:xfrm rot="10800000" flipH="1">
            <a:off x="8122182" y="2698404"/>
            <a:ext cx="603539" cy="895696"/>
          </a:xfrm>
          <a:prstGeom prst="ben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313D01B5-0B7D-8E46-8321-BD7B64948062}"/>
              </a:ext>
            </a:extLst>
          </p:cNvPr>
          <p:cNvGrpSpPr/>
          <p:nvPr userDrawn="1"/>
        </p:nvGrpSpPr>
        <p:grpSpPr>
          <a:xfrm>
            <a:off x="5850778" y="3507604"/>
            <a:ext cx="480391" cy="134938"/>
            <a:chOff x="5888659" y="3441700"/>
            <a:chExt cx="480391" cy="134938"/>
          </a:xfrm>
        </p:grpSpPr>
        <p:sp>
          <p:nvSpPr>
            <p:cNvPr id="9" name="Oval 8">
              <a:extLst>
                <a:ext uri="{FF2B5EF4-FFF2-40B4-BE49-F238E27FC236}">
                  <a16:creationId xmlns:a16="http://schemas.microsoft.com/office/drawing/2014/main" id="{1BB957DD-57EF-3645-AC81-D688F5E9A952}"/>
                </a:ext>
              </a:extLst>
            </p:cNvPr>
            <p:cNvSpPr/>
            <p:nvPr userDrawn="1"/>
          </p:nvSpPr>
          <p:spPr>
            <a:xfrm>
              <a:off x="6060109" y="3441700"/>
              <a:ext cx="137492"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11" name="Oval 10">
              <a:extLst>
                <a:ext uri="{FF2B5EF4-FFF2-40B4-BE49-F238E27FC236}">
                  <a16:creationId xmlns:a16="http://schemas.microsoft.com/office/drawing/2014/main" id="{A8CBBAEA-8418-EC4D-8B49-B19FEE94429E}"/>
                </a:ext>
              </a:extLst>
            </p:cNvPr>
            <p:cNvSpPr/>
            <p:nvPr userDrawn="1"/>
          </p:nvSpPr>
          <p:spPr>
            <a:xfrm>
              <a:off x="6234734"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2" name="Oval 21">
              <a:extLst>
                <a:ext uri="{FF2B5EF4-FFF2-40B4-BE49-F238E27FC236}">
                  <a16:creationId xmlns:a16="http://schemas.microsoft.com/office/drawing/2014/main" id="{3DAC8E92-114B-A74E-AF32-B30E816D7201}"/>
                </a:ext>
              </a:extLst>
            </p:cNvPr>
            <p:cNvSpPr/>
            <p:nvPr userDrawn="1"/>
          </p:nvSpPr>
          <p:spPr>
            <a:xfrm>
              <a:off x="5888659"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EFA2363-C6CD-C948-B67D-C716CB9BC11B}"/>
              </a:ext>
            </a:extLst>
          </p:cNvPr>
          <p:cNvGrpSpPr/>
          <p:nvPr userDrawn="1"/>
        </p:nvGrpSpPr>
        <p:grpSpPr>
          <a:xfrm>
            <a:off x="3862447" y="5986132"/>
            <a:ext cx="480391" cy="134938"/>
            <a:chOff x="5888659" y="3441700"/>
            <a:chExt cx="480391" cy="134938"/>
          </a:xfrm>
        </p:grpSpPr>
        <p:sp>
          <p:nvSpPr>
            <p:cNvPr id="25" name="Oval 24">
              <a:extLst>
                <a:ext uri="{FF2B5EF4-FFF2-40B4-BE49-F238E27FC236}">
                  <a16:creationId xmlns:a16="http://schemas.microsoft.com/office/drawing/2014/main" id="{D6A33278-33DB-294A-9D29-8CA55703E413}"/>
                </a:ext>
              </a:extLst>
            </p:cNvPr>
            <p:cNvSpPr/>
            <p:nvPr userDrawn="1"/>
          </p:nvSpPr>
          <p:spPr>
            <a:xfrm>
              <a:off x="6060109" y="3441700"/>
              <a:ext cx="137492"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6" name="Oval 25">
              <a:extLst>
                <a:ext uri="{FF2B5EF4-FFF2-40B4-BE49-F238E27FC236}">
                  <a16:creationId xmlns:a16="http://schemas.microsoft.com/office/drawing/2014/main" id="{96CCED25-4B9C-A846-88FF-A3DAD428E54D}"/>
                </a:ext>
              </a:extLst>
            </p:cNvPr>
            <p:cNvSpPr/>
            <p:nvPr userDrawn="1"/>
          </p:nvSpPr>
          <p:spPr>
            <a:xfrm>
              <a:off x="6234734"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7" name="Oval 26">
              <a:extLst>
                <a:ext uri="{FF2B5EF4-FFF2-40B4-BE49-F238E27FC236}">
                  <a16:creationId xmlns:a16="http://schemas.microsoft.com/office/drawing/2014/main" id="{50C21DF1-10B1-CF49-81EA-733CF27F45C2}"/>
                </a:ext>
              </a:extLst>
            </p:cNvPr>
            <p:cNvSpPr/>
            <p:nvPr userDrawn="1"/>
          </p:nvSpPr>
          <p:spPr>
            <a:xfrm>
              <a:off x="5888659"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id="{F3B40EC5-5E19-B34C-B4CF-C42A1AC1186A}"/>
              </a:ext>
            </a:extLst>
          </p:cNvPr>
          <p:cNvGrpSpPr/>
          <p:nvPr userDrawn="1"/>
        </p:nvGrpSpPr>
        <p:grpSpPr>
          <a:xfrm>
            <a:off x="7964311" y="5986132"/>
            <a:ext cx="480391" cy="134938"/>
            <a:chOff x="5888659" y="3441700"/>
            <a:chExt cx="480391" cy="134938"/>
          </a:xfrm>
        </p:grpSpPr>
        <p:sp>
          <p:nvSpPr>
            <p:cNvPr id="29" name="Oval 28">
              <a:extLst>
                <a:ext uri="{FF2B5EF4-FFF2-40B4-BE49-F238E27FC236}">
                  <a16:creationId xmlns:a16="http://schemas.microsoft.com/office/drawing/2014/main" id="{001502CE-1988-8047-9CD1-BFBC4457C00B}"/>
                </a:ext>
              </a:extLst>
            </p:cNvPr>
            <p:cNvSpPr/>
            <p:nvPr userDrawn="1"/>
          </p:nvSpPr>
          <p:spPr>
            <a:xfrm>
              <a:off x="6060109" y="3441700"/>
              <a:ext cx="137492"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30" name="Oval 29">
              <a:extLst>
                <a:ext uri="{FF2B5EF4-FFF2-40B4-BE49-F238E27FC236}">
                  <a16:creationId xmlns:a16="http://schemas.microsoft.com/office/drawing/2014/main" id="{9D35D92F-6265-F746-B463-BA32A94307BB}"/>
                </a:ext>
              </a:extLst>
            </p:cNvPr>
            <p:cNvSpPr/>
            <p:nvPr userDrawn="1"/>
          </p:nvSpPr>
          <p:spPr>
            <a:xfrm>
              <a:off x="6234734"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43" name="Oval 42">
              <a:extLst>
                <a:ext uri="{FF2B5EF4-FFF2-40B4-BE49-F238E27FC236}">
                  <a16:creationId xmlns:a16="http://schemas.microsoft.com/office/drawing/2014/main" id="{EF6CC73E-2080-3F4C-9152-0411336792C5}"/>
                </a:ext>
              </a:extLst>
            </p:cNvPr>
            <p:cNvSpPr/>
            <p:nvPr userDrawn="1"/>
          </p:nvSpPr>
          <p:spPr>
            <a:xfrm>
              <a:off x="5888659"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854005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 grpId="0" animBg="1"/>
      <p:bldP spid="36"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8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D856B2B-578E-5744-BC86-72C6E0CDE008}"/>
              </a:ext>
            </a:extLst>
          </p:cNvPr>
          <p:cNvSpPr/>
          <p:nvPr userDrawn="1"/>
        </p:nvSpPr>
        <p:spPr>
          <a:xfrm>
            <a:off x="-1588" y="13252"/>
            <a:ext cx="12193588"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D8B24191-1F6B-E34A-BF32-8BDC797C5DCF}"/>
              </a:ext>
            </a:extLst>
          </p:cNvPr>
          <p:cNvSpPr/>
          <p:nvPr userDrawn="1"/>
        </p:nvSpPr>
        <p:spPr>
          <a:xfrm>
            <a:off x="508000" y="4440437"/>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42AF578D-49C5-6541-BFD4-97DE1E3F01F6}"/>
              </a:ext>
            </a:extLst>
          </p:cNvPr>
          <p:cNvSpPr/>
          <p:nvPr userDrawn="1"/>
        </p:nvSpPr>
        <p:spPr>
          <a:xfrm>
            <a:off x="4389886" y="4440437"/>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FF82F957-D9E9-B74C-A1D2-5E8B04D09658}"/>
              </a:ext>
            </a:extLst>
          </p:cNvPr>
          <p:cNvSpPr/>
          <p:nvPr userDrawn="1"/>
        </p:nvSpPr>
        <p:spPr>
          <a:xfrm>
            <a:off x="507999" y="2070195"/>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A5DE6B86-7B9E-1049-9DC7-40F2A18FEBE1}"/>
              </a:ext>
            </a:extLst>
          </p:cNvPr>
          <p:cNvSpPr/>
          <p:nvPr userDrawn="1"/>
        </p:nvSpPr>
        <p:spPr>
          <a:xfrm>
            <a:off x="4366266" y="2090043"/>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38284D0E-9C8D-014C-BAB0-E537B337F35B}"/>
              </a:ext>
            </a:extLst>
          </p:cNvPr>
          <p:cNvSpPr/>
          <p:nvPr userDrawn="1"/>
        </p:nvSpPr>
        <p:spPr>
          <a:xfrm>
            <a:off x="8195056" y="2090043"/>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9" name="Rectangle 28">
            <a:extLst>
              <a:ext uri="{FF2B5EF4-FFF2-40B4-BE49-F238E27FC236}">
                <a16:creationId xmlns:a16="http://schemas.microsoft.com/office/drawing/2014/main" id="{A533F0CE-36C5-FA4B-9BED-B9B707F8BFFD}"/>
              </a:ext>
            </a:extLst>
          </p:cNvPr>
          <p:cNvSpPr/>
          <p:nvPr userDrawn="1"/>
        </p:nvSpPr>
        <p:spPr>
          <a:xfrm>
            <a:off x="8180199" y="4411552"/>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856701"/>
            <a:ext cx="11125200" cy="584789"/>
          </a:xfrm>
        </p:spPr>
        <p:txBody>
          <a:bodyPr>
            <a:noAutofit/>
          </a:bodyPr>
          <a:lstStyle>
            <a:lvl1pPr marL="0" algn="ctr">
              <a:defRPr sz="52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7" name="Text Placeholder 4"/>
          <p:cNvSpPr>
            <a:spLocks noGrp="1"/>
          </p:cNvSpPr>
          <p:nvPr>
            <p:ph type="body" sz="quarter" idx="16"/>
          </p:nvPr>
        </p:nvSpPr>
        <p:spPr>
          <a:xfrm>
            <a:off x="539576" y="2072789"/>
            <a:ext cx="3253153"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8" name="Text Placeholder 4"/>
          <p:cNvSpPr>
            <a:spLocks noGrp="1"/>
          </p:cNvSpPr>
          <p:nvPr>
            <p:ph type="body" sz="quarter" idx="17"/>
          </p:nvPr>
        </p:nvSpPr>
        <p:spPr>
          <a:xfrm>
            <a:off x="4428245" y="2092637"/>
            <a:ext cx="3208011"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9" name="Text Placeholder 4"/>
          <p:cNvSpPr>
            <a:spLocks noGrp="1"/>
          </p:cNvSpPr>
          <p:nvPr>
            <p:ph type="body" sz="quarter" idx="18"/>
          </p:nvPr>
        </p:nvSpPr>
        <p:spPr>
          <a:xfrm>
            <a:off x="8256915" y="2105319"/>
            <a:ext cx="3208011"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20" name="Text Placeholder 4"/>
          <p:cNvSpPr>
            <a:spLocks noGrp="1"/>
          </p:cNvSpPr>
          <p:nvPr>
            <p:ph type="body" sz="quarter" idx="19"/>
          </p:nvPr>
        </p:nvSpPr>
        <p:spPr>
          <a:xfrm>
            <a:off x="539576" y="4420589"/>
            <a:ext cx="3253153"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21" name="Text Placeholder 4"/>
          <p:cNvSpPr>
            <a:spLocks noGrp="1"/>
          </p:cNvSpPr>
          <p:nvPr>
            <p:ph type="body" sz="quarter" idx="20"/>
          </p:nvPr>
        </p:nvSpPr>
        <p:spPr>
          <a:xfrm>
            <a:off x="4466594" y="4443031"/>
            <a:ext cx="3208011"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22" name="Text Placeholder 4"/>
          <p:cNvSpPr>
            <a:spLocks noGrp="1"/>
          </p:cNvSpPr>
          <p:nvPr>
            <p:ph type="body" sz="quarter" idx="21"/>
          </p:nvPr>
        </p:nvSpPr>
        <p:spPr>
          <a:xfrm>
            <a:off x="8256915" y="4398870"/>
            <a:ext cx="3208011"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Tree>
    <p:extLst>
      <p:ext uri="{BB962C8B-B14F-4D97-AF65-F5344CB8AC3E}">
        <p14:creationId xmlns:p14="http://schemas.microsoft.com/office/powerpoint/2010/main" val="234069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down)">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25" grpId="0" animBg="1"/>
      <p:bldP spid="27" grpId="0" animBg="1"/>
      <p:bldP spid="28" grpId="0" animBg="1"/>
      <p:bldP spid="29"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Option 2">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3AC31F-52A9-C448-A1DF-63E7D0E17D56}"/>
              </a:ext>
            </a:extLst>
          </p:cNvPr>
          <p:cNvSpPr/>
          <p:nvPr userDrawn="1"/>
        </p:nvSpPr>
        <p:spPr>
          <a:xfrm>
            <a:off x="398463" y="381000"/>
            <a:ext cx="11430000" cy="6096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715633"/>
            <a:ext cx="11125200" cy="584789"/>
          </a:xfrm>
        </p:spPr>
        <p:txBody>
          <a:bodyPr>
            <a:noAutofit/>
          </a:bodyPr>
          <a:lstStyle>
            <a:lvl1pPr marL="228600" algn="l">
              <a:defRPr sz="42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 y="1635053"/>
            <a:ext cx="9547725" cy="841248"/>
          </a:xfrm>
          <a:solidFill>
            <a:schemeClr val="tx1"/>
          </a:solidFill>
          <a:ln>
            <a:noFill/>
          </a:ln>
        </p:spPr>
        <p:txBody>
          <a:bodyPr anchor="ctr">
            <a:noAutofit/>
          </a:bodyPr>
          <a:lstStyle>
            <a:lvl1pPr marL="640080" indent="0" algn="l">
              <a:buNone/>
              <a:defRPr sz="2800" i="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0624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9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2ADF475-C159-FF41-9E59-BB977A7DA82C}"/>
              </a:ext>
            </a:extLst>
          </p:cNvPr>
          <p:cNvSpPr/>
          <p:nvPr userDrawn="1"/>
        </p:nvSpPr>
        <p:spPr>
          <a:xfrm>
            <a:off x="263456" y="251791"/>
            <a:ext cx="11663501" cy="6347792"/>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1073625" y="358446"/>
            <a:ext cx="10008359" cy="1164472"/>
          </a:xfrm>
        </p:spPr>
        <p:txBody>
          <a:bodyPr anchor="b">
            <a:noAutofit/>
          </a:bodyPr>
          <a:lstStyle>
            <a:lvl1pPr marL="0" algn="l">
              <a:defRPr sz="4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4" name="Text Placeholder 9"/>
          <p:cNvSpPr>
            <a:spLocks noGrp="1"/>
          </p:cNvSpPr>
          <p:nvPr>
            <p:ph type="body" sz="quarter" idx="10"/>
          </p:nvPr>
        </p:nvSpPr>
        <p:spPr>
          <a:xfrm>
            <a:off x="1073625" y="1665028"/>
            <a:ext cx="10008359" cy="4811973"/>
          </a:xfrm>
        </p:spPr>
        <p:txBody>
          <a:bodyPr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4199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0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E829C82-6520-C047-AE04-0A13168D6BD7}"/>
              </a:ext>
            </a:extLst>
          </p:cNvPr>
          <p:cNvSpPr/>
          <p:nvPr userDrawn="1"/>
        </p:nvSpPr>
        <p:spPr>
          <a:xfrm>
            <a:off x="6010275" y="0"/>
            <a:ext cx="6181725" cy="6884988"/>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6096000" y="303854"/>
            <a:ext cx="5537200" cy="760670"/>
          </a:xfrm>
        </p:spPr>
        <p:txBody>
          <a:bodyPr anchor="t">
            <a:noAutofit/>
          </a:bodyPr>
          <a:lstStyle>
            <a:lvl1pPr marL="0" algn="ctr">
              <a:defRPr sz="3200" b="0">
                <a:solidFill>
                  <a:schemeClr val="bg1"/>
                </a:solidFill>
                <a:latin typeface="+mj-lt"/>
              </a:defRPr>
            </a:lvl1pPr>
          </a:lstStyle>
          <a:p>
            <a:r>
              <a:rPr lang="en-US"/>
              <a:t>Click to edit Master title style</a:t>
            </a:r>
            <a:endParaRPr lang="en-US" dirty="0"/>
          </a:p>
        </p:txBody>
      </p:sp>
      <p:sp>
        <p:nvSpPr>
          <p:cNvPr id="24" name="Text Placeholder 9"/>
          <p:cNvSpPr>
            <a:spLocks noGrp="1"/>
          </p:cNvSpPr>
          <p:nvPr>
            <p:ph type="body" sz="quarter" idx="10"/>
          </p:nvPr>
        </p:nvSpPr>
        <p:spPr>
          <a:xfrm>
            <a:off x="6096000" y="1269241"/>
            <a:ext cx="5537200" cy="5098576"/>
          </a:xfrm>
        </p:spPr>
        <p:txBody>
          <a:bodyPr spcCol="182880">
            <a:normAutofit/>
          </a:bodyPr>
          <a:lstStyle>
            <a:lvl1pPr marL="0" indent="0" algn="l">
              <a:lnSpc>
                <a:spcPct val="100000"/>
              </a:lnSpc>
              <a:spcAft>
                <a:spcPts val="1000"/>
              </a:spcAft>
              <a:buFontTx/>
              <a:buNone/>
              <a:defRPr sz="1600" b="1">
                <a:solidFill>
                  <a:schemeClr val="bg1"/>
                </a:solidFill>
                <a:latin typeface="+mn-lt"/>
              </a:defRPr>
            </a:lvl1pPr>
            <a:lvl2pPr marL="457200" indent="0" algn="l">
              <a:lnSpc>
                <a:spcPct val="100000"/>
              </a:lnSpc>
              <a:spcAft>
                <a:spcPts val="1000"/>
              </a:spcAft>
              <a:buFontTx/>
              <a:buNone/>
              <a:defRPr sz="1600" b="1">
                <a:solidFill>
                  <a:schemeClr val="bg1"/>
                </a:solidFill>
                <a:latin typeface="+mn-lt"/>
              </a:defRPr>
            </a:lvl2pPr>
            <a:lvl3pPr marL="914400" indent="0" algn="l">
              <a:lnSpc>
                <a:spcPct val="100000"/>
              </a:lnSpc>
              <a:spcAft>
                <a:spcPts val="1000"/>
              </a:spcAft>
              <a:buFontTx/>
              <a:buNone/>
              <a:defRPr sz="1600" b="1">
                <a:solidFill>
                  <a:schemeClr val="bg1"/>
                </a:solidFill>
                <a:latin typeface="+mn-lt"/>
              </a:defRPr>
            </a:lvl3pPr>
            <a:lvl4pPr marL="1371600" indent="0" algn="l">
              <a:lnSpc>
                <a:spcPct val="100000"/>
              </a:lnSpc>
              <a:spcAft>
                <a:spcPts val="1000"/>
              </a:spcAft>
              <a:buFontTx/>
              <a:buNone/>
              <a:defRPr sz="1600" b="1">
                <a:solidFill>
                  <a:schemeClr val="bg1"/>
                </a:solidFill>
                <a:latin typeface="+mn-lt"/>
              </a:defRPr>
            </a:lvl4pPr>
            <a:lvl5pPr marL="1828800" indent="0" algn="l">
              <a:lnSpc>
                <a:spcPct val="100000"/>
              </a:lnSpc>
              <a:spcAft>
                <a:spcPts val="1000"/>
              </a:spcAft>
              <a:buFontTx/>
              <a:buNone/>
              <a:defRPr sz="1600" b="1">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04657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1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D0538F4-3F8A-5743-84C7-D216AB93D9A9}"/>
              </a:ext>
            </a:extLst>
          </p:cNvPr>
          <p:cNvSpPr/>
          <p:nvPr userDrawn="1"/>
        </p:nvSpPr>
        <p:spPr>
          <a:xfrm>
            <a:off x="-1" y="0"/>
            <a:ext cx="12192001" cy="6868319"/>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417539"/>
            <a:ext cx="11125200" cy="1017225"/>
          </a:xfrm>
          <a:solidFill>
            <a:srgbClr val="FFFFFF"/>
          </a:solidFill>
        </p:spPr>
        <p:txBody>
          <a:bodyPr>
            <a:noAutofit/>
          </a:bodyPr>
          <a:lstStyle>
            <a:lvl1pPr marL="0" algn="ctr">
              <a:defRPr sz="3300" b="0">
                <a:solidFill>
                  <a:schemeClr val="tx1"/>
                </a:solidFill>
                <a:latin typeface="+mj-lt"/>
                <a:cs typeface="Arial" panose="020B0604020202020204" pitchFamily="34" charset="0"/>
              </a:defRPr>
            </a:lvl1pPr>
          </a:lstStyle>
          <a:p>
            <a:r>
              <a:rPr lang="en-US"/>
              <a:t>Click to edit Master title style</a:t>
            </a:r>
            <a:endParaRPr lang="en-US" dirty="0"/>
          </a:p>
        </p:txBody>
      </p:sp>
      <p:sp>
        <p:nvSpPr>
          <p:cNvPr id="39" name="Text Placeholder 4"/>
          <p:cNvSpPr>
            <a:spLocks noGrp="1"/>
          </p:cNvSpPr>
          <p:nvPr>
            <p:ph type="body" sz="quarter" idx="17"/>
          </p:nvPr>
        </p:nvSpPr>
        <p:spPr>
          <a:xfrm>
            <a:off x="1364974" y="2904209"/>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40" name="Text Placeholder 4"/>
          <p:cNvSpPr>
            <a:spLocks noGrp="1"/>
          </p:cNvSpPr>
          <p:nvPr>
            <p:ph type="body" sz="quarter" idx="18"/>
          </p:nvPr>
        </p:nvSpPr>
        <p:spPr>
          <a:xfrm>
            <a:off x="1364974" y="3827739"/>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59" name="Text Placeholder 4"/>
          <p:cNvSpPr>
            <a:spLocks noGrp="1"/>
          </p:cNvSpPr>
          <p:nvPr>
            <p:ph type="body" sz="quarter" idx="23"/>
          </p:nvPr>
        </p:nvSpPr>
        <p:spPr>
          <a:xfrm>
            <a:off x="1364974" y="5674800"/>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3" name="Text Placeholder 4"/>
          <p:cNvSpPr>
            <a:spLocks noGrp="1"/>
          </p:cNvSpPr>
          <p:nvPr>
            <p:ph type="body" sz="quarter" idx="16"/>
          </p:nvPr>
        </p:nvSpPr>
        <p:spPr>
          <a:xfrm>
            <a:off x="1364974" y="1980679"/>
            <a:ext cx="10268226"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58" name="Text Placeholder 4"/>
          <p:cNvSpPr>
            <a:spLocks noGrp="1"/>
          </p:cNvSpPr>
          <p:nvPr>
            <p:ph type="body" sz="quarter" idx="22"/>
          </p:nvPr>
        </p:nvSpPr>
        <p:spPr>
          <a:xfrm>
            <a:off x="1364974" y="4751269"/>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7" name="Freeform 7">
            <a:extLst>
              <a:ext uri="{FF2B5EF4-FFF2-40B4-BE49-F238E27FC236}">
                <a16:creationId xmlns:a16="http://schemas.microsoft.com/office/drawing/2014/main" id="{CDEACDAE-C3F8-1048-A7CC-793954924CB3}"/>
              </a:ext>
            </a:extLst>
          </p:cNvPr>
          <p:cNvSpPr>
            <a:spLocks/>
          </p:cNvSpPr>
          <p:nvPr userDrawn="1"/>
        </p:nvSpPr>
        <p:spPr bwMode="auto">
          <a:xfrm>
            <a:off x="516525" y="1994268"/>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 name="Freeform 8">
            <a:extLst>
              <a:ext uri="{FF2B5EF4-FFF2-40B4-BE49-F238E27FC236}">
                <a16:creationId xmlns:a16="http://schemas.microsoft.com/office/drawing/2014/main" id="{17E29689-BB0B-8B4A-BAF0-A6D7F50E216E}"/>
              </a:ext>
            </a:extLst>
          </p:cNvPr>
          <p:cNvSpPr>
            <a:spLocks/>
          </p:cNvSpPr>
          <p:nvPr userDrawn="1"/>
        </p:nvSpPr>
        <p:spPr bwMode="auto">
          <a:xfrm>
            <a:off x="516525" y="5693561"/>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9" name="Freeform 9">
            <a:extLst>
              <a:ext uri="{FF2B5EF4-FFF2-40B4-BE49-F238E27FC236}">
                <a16:creationId xmlns:a16="http://schemas.microsoft.com/office/drawing/2014/main" id="{8BB91098-2754-E349-A793-9D15048F8530}"/>
              </a:ext>
            </a:extLst>
          </p:cNvPr>
          <p:cNvSpPr>
            <a:spLocks/>
          </p:cNvSpPr>
          <p:nvPr userDrawn="1"/>
        </p:nvSpPr>
        <p:spPr bwMode="auto">
          <a:xfrm>
            <a:off x="516525" y="2922970"/>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0" name="Freeform 11">
            <a:extLst>
              <a:ext uri="{FF2B5EF4-FFF2-40B4-BE49-F238E27FC236}">
                <a16:creationId xmlns:a16="http://schemas.microsoft.com/office/drawing/2014/main" id="{AC4503A5-AD67-CF47-B3A5-E56FCC7E8D29}"/>
              </a:ext>
            </a:extLst>
          </p:cNvPr>
          <p:cNvSpPr>
            <a:spLocks/>
          </p:cNvSpPr>
          <p:nvPr userDrawn="1"/>
        </p:nvSpPr>
        <p:spPr bwMode="auto">
          <a:xfrm>
            <a:off x="516525" y="4788791"/>
            <a:ext cx="627476" cy="599765"/>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1" name="Freeform 9">
            <a:extLst>
              <a:ext uri="{FF2B5EF4-FFF2-40B4-BE49-F238E27FC236}">
                <a16:creationId xmlns:a16="http://schemas.microsoft.com/office/drawing/2014/main" id="{CBB3E28C-8603-1D41-B293-9DF5BFDFBCF5}"/>
              </a:ext>
            </a:extLst>
          </p:cNvPr>
          <p:cNvSpPr>
            <a:spLocks/>
          </p:cNvSpPr>
          <p:nvPr userDrawn="1"/>
        </p:nvSpPr>
        <p:spPr bwMode="auto">
          <a:xfrm>
            <a:off x="516525" y="3846500"/>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Tree>
    <p:extLst>
      <p:ext uri="{BB962C8B-B14F-4D97-AF65-F5344CB8AC3E}">
        <p14:creationId xmlns:p14="http://schemas.microsoft.com/office/powerpoint/2010/main" val="352439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2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7440CF9C-9865-C14F-8547-FDEBF02D4683}"/>
              </a:ext>
            </a:extLst>
          </p:cNvPr>
          <p:cNvSpPr/>
          <p:nvPr userDrawn="1"/>
        </p:nvSpPr>
        <p:spPr>
          <a:xfrm>
            <a:off x="-1" y="0"/>
            <a:ext cx="12192001" cy="6868319"/>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7" name="Oval 26">
            <a:extLst>
              <a:ext uri="{FF2B5EF4-FFF2-40B4-BE49-F238E27FC236}">
                <a16:creationId xmlns:a16="http://schemas.microsoft.com/office/drawing/2014/main" id="{A94B338F-AE2E-9142-8F9E-6626076CFC4A}"/>
              </a:ext>
            </a:extLst>
          </p:cNvPr>
          <p:cNvSpPr/>
          <p:nvPr userDrawn="1"/>
        </p:nvSpPr>
        <p:spPr>
          <a:xfrm>
            <a:off x="625922" y="3960813"/>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ctrTitle"/>
          </p:nvPr>
        </p:nvSpPr>
        <p:spPr>
          <a:xfrm>
            <a:off x="508000" y="358446"/>
            <a:ext cx="11125200" cy="787966"/>
          </a:xfrm>
        </p:spPr>
        <p:txBody>
          <a:bodyPr anchor="b">
            <a:noAutofit/>
          </a:bodyPr>
          <a:lstStyle>
            <a:lvl1pPr marL="0" algn="ctr">
              <a:defRPr sz="33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3" name="Text Placeholder 4"/>
          <p:cNvSpPr>
            <a:spLocks noGrp="1"/>
          </p:cNvSpPr>
          <p:nvPr>
            <p:ph type="body" sz="quarter" idx="20"/>
          </p:nvPr>
        </p:nvSpPr>
        <p:spPr>
          <a:xfrm>
            <a:off x="768626" y="4638260"/>
            <a:ext cx="2160104" cy="1126435"/>
          </a:xfrm>
        </p:spPr>
        <p:txBody>
          <a:bodyPr anchor="ctr">
            <a:noAutofit/>
          </a:bodyPr>
          <a:lstStyle>
            <a:lvl1pPr marL="0" indent="0" algn="ctr">
              <a:spcBef>
                <a:spcPts val="0"/>
              </a:spcBef>
              <a:buFontTx/>
              <a:buNone/>
              <a:defRPr sz="1600" b="0" baseline="0">
                <a:solidFill>
                  <a:schemeClr val="bg1"/>
                </a:solidFill>
                <a:latin typeface="+mn-lt"/>
                <a:cs typeface="Glegoo" pitchFamily="2"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29" name="Oval 28">
            <a:extLst>
              <a:ext uri="{FF2B5EF4-FFF2-40B4-BE49-F238E27FC236}">
                <a16:creationId xmlns:a16="http://schemas.microsoft.com/office/drawing/2014/main" id="{C96F7DA9-1422-B349-80C8-F6098E551491}"/>
              </a:ext>
            </a:extLst>
          </p:cNvPr>
          <p:cNvSpPr/>
          <p:nvPr userDrawn="1"/>
        </p:nvSpPr>
        <p:spPr>
          <a:xfrm>
            <a:off x="3383980" y="3960813"/>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Text Placeholder 4">
            <a:extLst>
              <a:ext uri="{FF2B5EF4-FFF2-40B4-BE49-F238E27FC236}">
                <a16:creationId xmlns:a16="http://schemas.microsoft.com/office/drawing/2014/main" id="{29E66F15-EB17-AD4A-9BEF-22D7AE048276}"/>
              </a:ext>
            </a:extLst>
          </p:cNvPr>
          <p:cNvSpPr>
            <a:spLocks noGrp="1"/>
          </p:cNvSpPr>
          <p:nvPr>
            <p:ph type="body" sz="quarter" idx="24"/>
          </p:nvPr>
        </p:nvSpPr>
        <p:spPr>
          <a:xfrm>
            <a:off x="3526684" y="4638260"/>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32" name="Oval 31">
            <a:extLst>
              <a:ext uri="{FF2B5EF4-FFF2-40B4-BE49-F238E27FC236}">
                <a16:creationId xmlns:a16="http://schemas.microsoft.com/office/drawing/2014/main" id="{64FFDAC1-065C-3646-A1C6-0E78782241E2}"/>
              </a:ext>
            </a:extLst>
          </p:cNvPr>
          <p:cNvSpPr/>
          <p:nvPr userDrawn="1"/>
        </p:nvSpPr>
        <p:spPr>
          <a:xfrm>
            <a:off x="6142038" y="3960813"/>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Text Placeholder 4">
            <a:extLst>
              <a:ext uri="{FF2B5EF4-FFF2-40B4-BE49-F238E27FC236}">
                <a16:creationId xmlns:a16="http://schemas.microsoft.com/office/drawing/2014/main" id="{26BA6EB9-9A1E-0E4F-B17C-1039D0C8AE97}"/>
              </a:ext>
            </a:extLst>
          </p:cNvPr>
          <p:cNvSpPr>
            <a:spLocks noGrp="1"/>
          </p:cNvSpPr>
          <p:nvPr>
            <p:ph type="body" sz="quarter" idx="25"/>
          </p:nvPr>
        </p:nvSpPr>
        <p:spPr>
          <a:xfrm>
            <a:off x="6284742" y="4638260"/>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34" name="Oval 33">
            <a:extLst>
              <a:ext uri="{FF2B5EF4-FFF2-40B4-BE49-F238E27FC236}">
                <a16:creationId xmlns:a16="http://schemas.microsoft.com/office/drawing/2014/main" id="{08EFBF7C-6968-4148-B375-E409AE0A88DC}"/>
              </a:ext>
            </a:extLst>
          </p:cNvPr>
          <p:cNvSpPr/>
          <p:nvPr userDrawn="1"/>
        </p:nvSpPr>
        <p:spPr>
          <a:xfrm>
            <a:off x="8900096" y="3960813"/>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Text Placeholder 4">
            <a:extLst>
              <a:ext uri="{FF2B5EF4-FFF2-40B4-BE49-F238E27FC236}">
                <a16:creationId xmlns:a16="http://schemas.microsoft.com/office/drawing/2014/main" id="{738E026D-A054-7147-91B8-23B56B534678}"/>
              </a:ext>
            </a:extLst>
          </p:cNvPr>
          <p:cNvSpPr>
            <a:spLocks noGrp="1"/>
          </p:cNvSpPr>
          <p:nvPr>
            <p:ph type="body" sz="quarter" idx="26"/>
          </p:nvPr>
        </p:nvSpPr>
        <p:spPr>
          <a:xfrm>
            <a:off x="9042800" y="4638260"/>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36" name="Oval 35">
            <a:extLst>
              <a:ext uri="{FF2B5EF4-FFF2-40B4-BE49-F238E27FC236}">
                <a16:creationId xmlns:a16="http://schemas.microsoft.com/office/drawing/2014/main" id="{736A21DA-E9DA-8C45-801A-A9A90826C338}"/>
              </a:ext>
            </a:extLst>
          </p:cNvPr>
          <p:cNvSpPr/>
          <p:nvPr userDrawn="1"/>
        </p:nvSpPr>
        <p:spPr>
          <a:xfrm>
            <a:off x="508000" y="1319401"/>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Text Placeholder 4">
            <a:extLst>
              <a:ext uri="{FF2B5EF4-FFF2-40B4-BE49-F238E27FC236}">
                <a16:creationId xmlns:a16="http://schemas.microsoft.com/office/drawing/2014/main" id="{B7455404-DA79-C54C-8A77-FBCAC682E79C}"/>
              </a:ext>
            </a:extLst>
          </p:cNvPr>
          <p:cNvSpPr>
            <a:spLocks noGrp="1"/>
          </p:cNvSpPr>
          <p:nvPr>
            <p:ph type="body" sz="quarter" idx="27"/>
          </p:nvPr>
        </p:nvSpPr>
        <p:spPr>
          <a:xfrm>
            <a:off x="650704" y="1996848"/>
            <a:ext cx="2160104" cy="1126435"/>
          </a:xfrm>
        </p:spPr>
        <p:txBody>
          <a:bodyPr anchor="ctr">
            <a:noAutofit/>
          </a:bodyPr>
          <a:lstStyle>
            <a:lvl1pPr marL="0" indent="0" algn="ctr">
              <a:spcBef>
                <a:spcPts val="0"/>
              </a:spcBef>
              <a:buFontTx/>
              <a:buNone/>
              <a:defRPr sz="1600" b="0" baseline="0">
                <a:solidFill>
                  <a:schemeClr val="bg1"/>
                </a:solidFill>
                <a:latin typeface="+mn-lt"/>
                <a:cs typeface="Glegoo" pitchFamily="2"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38" name="Oval 37">
            <a:extLst>
              <a:ext uri="{FF2B5EF4-FFF2-40B4-BE49-F238E27FC236}">
                <a16:creationId xmlns:a16="http://schemas.microsoft.com/office/drawing/2014/main" id="{63068BB9-E420-D745-8DC9-69A11E13608E}"/>
              </a:ext>
            </a:extLst>
          </p:cNvPr>
          <p:cNvSpPr/>
          <p:nvPr userDrawn="1"/>
        </p:nvSpPr>
        <p:spPr>
          <a:xfrm>
            <a:off x="3266058" y="1319401"/>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Text Placeholder 4">
            <a:extLst>
              <a:ext uri="{FF2B5EF4-FFF2-40B4-BE49-F238E27FC236}">
                <a16:creationId xmlns:a16="http://schemas.microsoft.com/office/drawing/2014/main" id="{8875DCA5-9C96-ED49-B522-6FF06A33AAF2}"/>
              </a:ext>
            </a:extLst>
          </p:cNvPr>
          <p:cNvSpPr>
            <a:spLocks noGrp="1"/>
          </p:cNvSpPr>
          <p:nvPr>
            <p:ph type="body" sz="quarter" idx="28"/>
          </p:nvPr>
        </p:nvSpPr>
        <p:spPr>
          <a:xfrm>
            <a:off x="3408762" y="1996848"/>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40" name="Oval 39">
            <a:extLst>
              <a:ext uri="{FF2B5EF4-FFF2-40B4-BE49-F238E27FC236}">
                <a16:creationId xmlns:a16="http://schemas.microsoft.com/office/drawing/2014/main" id="{BB2DD266-D8D8-4141-8755-CE9D044B5253}"/>
              </a:ext>
            </a:extLst>
          </p:cNvPr>
          <p:cNvSpPr/>
          <p:nvPr userDrawn="1"/>
        </p:nvSpPr>
        <p:spPr>
          <a:xfrm>
            <a:off x="6024116" y="1319401"/>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 name="Text Placeholder 4">
            <a:extLst>
              <a:ext uri="{FF2B5EF4-FFF2-40B4-BE49-F238E27FC236}">
                <a16:creationId xmlns:a16="http://schemas.microsoft.com/office/drawing/2014/main" id="{FD698468-EBF3-1C44-B0D1-3C24AE49087D}"/>
              </a:ext>
            </a:extLst>
          </p:cNvPr>
          <p:cNvSpPr>
            <a:spLocks noGrp="1"/>
          </p:cNvSpPr>
          <p:nvPr>
            <p:ph type="body" sz="quarter" idx="29"/>
          </p:nvPr>
        </p:nvSpPr>
        <p:spPr>
          <a:xfrm>
            <a:off x="6166820" y="1996848"/>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42" name="Oval 41">
            <a:extLst>
              <a:ext uri="{FF2B5EF4-FFF2-40B4-BE49-F238E27FC236}">
                <a16:creationId xmlns:a16="http://schemas.microsoft.com/office/drawing/2014/main" id="{4DCEE813-0741-CC41-958D-6ADED6ED43E4}"/>
              </a:ext>
            </a:extLst>
          </p:cNvPr>
          <p:cNvSpPr/>
          <p:nvPr userDrawn="1"/>
        </p:nvSpPr>
        <p:spPr>
          <a:xfrm>
            <a:off x="8782174" y="1319401"/>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 name="Text Placeholder 4">
            <a:extLst>
              <a:ext uri="{FF2B5EF4-FFF2-40B4-BE49-F238E27FC236}">
                <a16:creationId xmlns:a16="http://schemas.microsoft.com/office/drawing/2014/main" id="{04E1351F-777F-3E48-809F-22D7CF35997F}"/>
              </a:ext>
            </a:extLst>
          </p:cNvPr>
          <p:cNvSpPr>
            <a:spLocks noGrp="1"/>
          </p:cNvSpPr>
          <p:nvPr>
            <p:ph type="body" sz="quarter" idx="30"/>
          </p:nvPr>
        </p:nvSpPr>
        <p:spPr>
          <a:xfrm>
            <a:off x="8924878" y="1996848"/>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Tree>
    <p:extLst>
      <p:ext uri="{BB962C8B-B14F-4D97-AF65-F5344CB8AC3E}">
        <p14:creationId xmlns:p14="http://schemas.microsoft.com/office/powerpoint/2010/main" val="28636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27" grpId="0" animBg="1"/>
      <p:bldP spid="29" grpId="0" animBg="1"/>
      <p:bldP spid="32" grpId="0" animBg="1"/>
      <p:bldP spid="34" grpId="0" animBg="1"/>
      <p:bldP spid="36" grpId="0" animBg="1"/>
      <p:bldP spid="38" grpId="0" animBg="1"/>
      <p:bldP spid="40" grpId="0" animBg="1"/>
      <p:bldP spid="42"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Play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B187E1-9D4E-3847-8318-1DF406E4E76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7364"/>
          <a:stretch/>
        </p:blipFill>
        <p:spPr>
          <a:xfrm>
            <a:off x="360363" y="351693"/>
            <a:ext cx="11471275" cy="6154616"/>
          </a:xfrm>
          <a:prstGeom prst="rect">
            <a:avLst/>
          </a:prstGeom>
        </p:spPr>
      </p:pic>
      <p:sp>
        <p:nvSpPr>
          <p:cNvPr id="16" name="Rectangle 15">
            <a:extLst>
              <a:ext uri="{FF2B5EF4-FFF2-40B4-BE49-F238E27FC236}">
                <a16:creationId xmlns:a16="http://schemas.microsoft.com/office/drawing/2014/main" id="{095AD243-15AB-0A40-A83C-ACFE191B75C2}"/>
              </a:ext>
            </a:extLst>
          </p:cNvPr>
          <p:cNvSpPr/>
          <p:nvPr userDrawn="1"/>
        </p:nvSpPr>
        <p:spPr>
          <a:xfrm>
            <a:off x="360363" y="351692"/>
            <a:ext cx="11471275" cy="6154616"/>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11" name="Title 1"/>
          <p:cNvSpPr>
            <a:spLocks noGrp="1"/>
          </p:cNvSpPr>
          <p:nvPr>
            <p:ph type="ctrTitle"/>
          </p:nvPr>
        </p:nvSpPr>
        <p:spPr>
          <a:xfrm>
            <a:off x="360363" y="2476559"/>
            <a:ext cx="11471275" cy="1767882"/>
          </a:xfrm>
        </p:spPr>
        <p:txBody>
          <a:bodyPr>
            <a:noAutofit/>
          </a:bodyPr>
          <a:lstStyle>
            <a:lvl1pPr marL="0" algn="ctr">
              <a:defRPr sz="6600" b="1">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2" name="Text Placeholder 4"/>
          <p:cNvSpPr>
            <a:spLocks noGrp="1"/>
          </p:cNvSpPr>
          <p:nvPr>
            <p:ph type="body" sz="quarter" idx="16"/>
          </p:nvPr>
        </p:nvSpPr>
        <p:spPr>
          <a:xfrm>
            <a:off x="360363" y="816939"/>
            <a:ext cx="11471275" cy="637287"/>
          </a:xfrm>
        </p:spPr>
        <p:txBody>
          <a:bodyPr anchor="ctr">
            <a:noAutofit/>
          </a:bodyPr>
          <a:lstStyle>
            <a:lvl1pPr marL="182880" indent="0" algn="ctr">
              <a:spcBef>
                <a:spcPts val="0"/>
              </a:spcBef>
              <a:buFontTx/>
              <a:buNone/>
              <a:defRPr sz="3200" b="1" baseline="0">
                <a:solidFill>
                  <a:schemeClr val="bg1"/>
                </a:solidFill>
                <a:latin typeface="+mn-lt"/>
                <a:cs typeface="Glegoo" pitchFamily="2"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3" name="Freeform 9">
            <a:extLst>
              <a:ext uri="{FF2B5EF4-FFF2-40B4-BE49-F238E27FC236}">
                <a16:creationId xmlns:a16="http://schemas.microsoft.com/office/drawing/2014/main" id="{C1ED0E79-26C1-B248-89EC-66F36D8A0D3C}"/>
              </a:ext>
            </a:extLst>
          </p:cNvPr>
          <p:cNvSpPr>
            <a:spLocks/>
          </p:cNvSpPr>
          <p:nvPr userDrawn="1"/>
        </p:nvSpPr>
        <p:spPr bwMode="auto">
          <a:xfrm>
            <a:off x="5501395" y="4831309"/>
            <a:ext cx="1138410" cy="108813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endParaRPr>
          </a:p>
        </p:txBody>
      </p:sp>
      <p:sp>
        <p:nvSpPr>
          <p:cNvPr id="14" name="Freeform 9">
            <a:extLst>
              <a:ext uri="{FF2B5EF4-FFF2-40B4-BE49-F238E27FC236}">
                <a16:creationId xmlns:a16="http://schemas.microsoft.com/office/drawing/2014/main" id="{0D1DB5DC-3ECA-FA44-905E-15ACAF4B8ECF}"/>
              </a:ext>
            </a:extLst>
          </p:cNvPr>
          <p:cNvSpPr>
            <a:spLocks/>
          </p:cNvSpPr>
          <p:nvPr userDrawn="1"/>
        </p:nvSpPr>
        <p:spPr bwMode="auto">
          <a:xfrm>
            <a:off x="6912751" y="4831309"/>
            <a:ext cx="1138410" cy="108813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endParaRPr>
          </a:p>
        </p:txBody>
      </p:sp>
      <p:sp>
        <p:nvSpPr>
          <p:cNvPr id="15" name="Freeform 9">
            <a:extLst>
              <a:ext uri="{FF2B5EF4-FFF2-40B4-BE49-F238E27FC236}">
                <a16:creationId xmlns:a16="http://schemas.microsoft.com/office/drawing/2014/main" id="{CD1D295F-F7ED-D447-BC31-6D586338FD4C}"/>
              </a:ext>
            </a:extLst>
          </p:cNvPr>
          <p:cNvSpPr>
            <a:spLocks/>
          </p:cNvSpPr>
          <p:nvPr userDrawn="1"/>
        </p:nvSpPr>
        <p:spPr bwMode="auto">
          <a:xfrm>
            <a:off x="4090039" y="4831308"/>
            <a:ext cx="1138410" cy="108813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endParaRPr>
          </a:p>
        </p:txBody>
      </p:sp>
    </p:spTree>
    <p:extLst>
      <p:ext uri="{BB962C8B-B14F-4D97-AF65-F5344CB8AC3E}">
        <p14:creationId xmlns:p14="http://schemas.microsoft.com/office/powerpoint/2010/main" val="2442105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Outline Slide Option 1">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C183CF7-6CD8-3441-9A59-3867AE608C2B}"/>
              </a:ext>
            </a:extLst>
          </p:cNvPr>
          <p:cNvSpPr/>
          <p:nvPr userDrawn="1"/>
        </p:nvSpPr>
        <p:spPr>
          <a:xfrm>
            <a:off x="541338" y="390525"/>
            <a:ext cx="11125200" cy="6097588"/>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10" name="Oval 9">
            <a:extLst>
              <a:ext uri="{FF2B5EF4-FFF2-40B4-BE49-F238E27FC236}">
                <a16:creationId xmlns:a16="http://schemas.microsoft.com/office/drawing/2014/main" id="{96CE3C0D-1B0D-3240-98E1-7C9A277F7935}"/>
              </a:ext>
            </a:extLst>
          </p:cNvPr>
          <p:cNvSpPr/>
          <p:nvPr userDrawn="1"/>
        </p:nvSpPr>
        <p:spPr>
          <a:xfrm>
            <a:off x="3503613" y="2833688"/>
            <a:ext cx="60325" cy="46037"/>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Oval 10">
            <a:extLst>
              <a:ext uri="{FF2B5EF4-FFF2-40B4-BE49-F238E27FC236}">
                <a16:creationId xmlns:a16="http://schemas.microsoft.com/office/drawing/2014/main" id="{00A5CAE6-CBA2-FC49-82F7-D847EBE3EA63}"/>
              </a:ext>
            </a:extLst>
          </p:cNvPr>
          <p:cNvSpPr/>
          <p:nvPr userDrawn="1"/>
        </p:nvSpPr>
        <p:spPr>
          <a:xfrm>
            <a:off x="3606800" y="2833688"/>
            <a:ext cx="61913" cy="46037"/>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Oval 11">
            <a:extLst>
              <a:ext uri="{FF2B5EF4-FFF2-40B4-BE49-F238E27FC236}">
                <a16:creationId xmlns:a16="http://schemas.microsoft.com/office/drawing/2014/main" id="{C706A284-BA80-5F45-9123-71EE52CAA741}"/>
              </a:ext>
            </a:extLst>
          </p:cNvPr>
          <p:cNvSpPr/>
          <p:nvPr userDrawn="1"/>
        </p:nvSpPr>
        <p:spPr>
          <a:xfrm>
            <a:off x="3397250" y="2833688"/>
            <a:ext cx="61913" cy="46037"/>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Oval 13">
            <a:extLst>
              <a:ext uri="{FF2B5EF4-FFF2-40B4-BE49-F238E27FC236}">
                <a16:creationId xmlns:a16="http://schemas.microsoft.com/office/drawing/2014/main" id="{882EC0BD-2A54-9944-8ACD-EB06ED78EF06}"/>
              </a:ext>
            </a:extLst>
          </p:cNvPr>
          <p:cNvSpPr/>
          <p:nvPr userDrawn="1"/>
        </p:nvSpPr>
        <p:spPr>
          <a:xfrm>
            <a:off x="6604000" y="2833688"/>
            <a:ext cx="61913" cy="46037"/>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Oval 14">
            <a:extLst>
              <a:ext uri="{FF2B5EF4-FFF2-40B4-BE49-F238E27FC236}">
                <a16:creationId xmlns:a16="http://schemas.microsoft.com/office/drawing/2014/main" id="{A5831615-C365-2446-B852-770DA000D06A}"/>
              </a:ext>
            </a:extLst>
          </p:cNvPr>
          <p:cNvSpPr/>
          <p:nvPr userDrawn="1"/>
        </p:nvSpPr>
        <p:spPr>
          <a:xfrm>
            <a:off x="6710363" y="2833688"/>
            <a:ext cx="60325" cy="46037"/>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Oval 15">
            <a:extLst>
              <a:ext uri="{FF2B5EF4-FFF2-40B4-BE49-F238E27FC236}">
                <a16:creationId xmlns:a16="http://schemas.microsoft.com/office/drawing/2014/main" id="{D6AE0C90-A9C7-5F40-970E-C6FBCD1CF140}"/>
              </a:ext>
            </a:extLst>
          </p:cNvPr>
          <p:cNvSpPr/>
          <p:nvPr userDrawn="1"/>
        </p:nvSpPr>
        <p:spPr>
          <a:xfrm>
            <a:off x="6500813" y="2833688"/>
            <a:ext cx="58737" cy="46037"/>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Oval 16">
            <a:extLst>
              <a:ext uri="{FF2B5EF4-FFF2-40B4-BE49-F238E27FC236}">
                <a16:creationId xmlns:a16="http://schemas.microsoft.com/office/drawing/2014/main" id="{344AA589-0B05-9147-B459-2A8AA9F2728C}"/>
              </a:ext>
            </a:extLst>
          </p:cNvPr>
          <p:cNvSpPr/>
          <p:nvPr userDrawn="1"/>
        </p:nvSpPr>
        <p:spPr>
          <a:xfrm>
            <a:off x="9736138" y="2833688"/>
            <a:ext cx="61912" cy="46037"/>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Oval 17">
            <a:extLst>
              <a:ext uri="{FF2B5EF4-FFF2-40B4-BE49-F238E27FC236}">
                <a16:creationId xmlns:a16="http://schemas.microsoft.com/office/drawing/2014/main" id="{F5604EB2-3996-1C46-9ACF-737F9705C921}"/>
              </a:ext>
            </a:extLst>
          </p:cNvPr>
          <p:cNvSpPr/>
          <p:nvPr userDrawn="1"/>
        </p:nvSpPr>
        <p:spPr>
          <a:xfrm>
            <a:off x="9842500" y="2833688"/>
            <a:ext cx="58738" cy="46037"/>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Oval 19">
            <a:extLst>
              <a:ext uri="{FF2B5EF4-FFF2-40B4-BE49-F238E27FC236}">
                <a16:creationId xmlns:a16="http://schemas.microsoft.com/office/drawing/2014/main" id="{9B54A111-0E40-DA44-A4C5-EBD1069315F8}"/>
              </a:ext>
            </a:extLst>
          </p:cNvPr>
          <p:cNvSpPr/>
          <p:nvPr userDrawn="1"/>
        </p:nvSpPr>
        <p:spPr>
          <a:xfrm>
            <a:off x="9631363" y="2833688"/>
            <a:ext cx="60325" cy="46037"/>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Oval 20">
            <a:extLst>
              <a:ext uri="{FF2B5EF4-FFF2-40B4-BE49-F238E27FC236}">
                <a16:creationId xmlns:a16="http://schemas.microsoft.com/office/drawing/2014/main" id="{6E7B3ADB-AC37-BD43-8F32-8D4149E461C0}"/>
              </a:ext>
            </a:extLst>
          </p:cNvPr>
          <p:cNvSpPr/>
          <p:nvPr userDrawn="1"/>
        </p:nvSpPr>
        <p:spPr>
          <a:xfrm>
            <a:off x="3503613" y="5505450"/>
            <a:ext cx="60325" cy="46038"/>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Oval 21">
            <a:extLst>
              <a:ext uri="{FF2B5EF4-FFF2-40B4-BE49-F238E27FC236}">
                <a16:creationId xmlns:a16="http://schemas.microsoft.com/office/drawing/2014/main" id="{87136EFC-543F-2C42-88D7-AD534D22CF48}"/>
              </a:ext>
            </a:extLst>
          </p:cNvPr>
          <p:cNvSpPr/>
          <p:nvPr userDrawn="1"/>
        </p:nvSpPr>
        <p:spPr>
          <a:xfrm>
            <a:off x="3606800" y="5505450"/>
            <a:ext cx="61913" cy="46038"/>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Oval 23">
            <a:extLst>
              <a:ext uri="{FF2B5EF4-FFF2-40B4-BE49-F238E27FC236}">
                <a16:creationId xmlns:a16="http://schemas.microsoft.com/office/drawing/2014/main" id="{E93B2E69-5C75-564D-A308-D180A3903B23}"/>
              </a:ext>
            </a:extLst>
          </p:cNvPr>
          <p:cNvSpPr/>
          <p:nvPr userDrawn="1"/>
        </p:nvSpPr>
        <p:spPr>
          <a:xfrm>
            <a:off x="3397250" y="5505450"/>
            <a:ext cx="61913" cy="46038"/>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Oval 24">
            <a:extLst>
              <a:ext uri="{FF2B5EF4-FFF2-40B4-BE49-F238E27FC236}">
                <a16:creationId xmlns:a16="http://schemas.microsoft.com/office/drawing/2014/main" id="{ED9FDF74-1C7F-334F-9A68-ADE646758E1C}"/>
              </a:ext>
            </a:extLst>
          </p:cNvPr>
          <p:cNvSpPr/>
          <p:nvPr userDrawn="1"/>
        </p:nvSpPr>
        <p:spPr>
          <a:xfrm>
            <a:off x="6604000" y="5505450"/>
            <a:ext cx="61913" cy="46038"/>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 name="Oval 25">
            <a:extLst>
              <a:ext uri="{FF2B5EF4-FFF2-40B4-BE49-F238E27FC236}">
                <a16:creationId xmlns:a16="http://schemas.microsoft.com/office/drawing/2014/main" id="{FE37FD00-9F73-C149-804D-E2BDEF046768}"/>
              </a:ext>
            </a:extLst>
          </p:cNvPr>
          <p:cNvSpPr/>
          <p:nvPr userDrawn="1"/>
        </p:nvSpPr>
        <p:spPr>
          <a:xfrm>
            <a:off x="6710363" y="5505450"/>
            <a:ext cx="60325" cy="46038"/>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Oval 26">
            <a:extLst>
              <a:ext uri="{FF2B5EF4-FFF2-40B4-BE49-F238E27FC236}">
                <a16:creationId xmlns:a16="http://schemas.microsoft.com/office/drawing/2014/main" id="{E99D0A55-E8F8-824F-8E68-EAAA98F79FBD}"/>
              </a:ext>
            </a:extLst>
          </p:cNvPr>
          <p:cNvSpPr/>
          <p:nvPr userDrawn="1"/>
        </p:nvSpPr>
        <p:spPr>
          <a:xfrm>
            <a:off x="6500813" y="5505450"/>
            <a:ext cx="58737" cy="46038"/>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 name="Oval 28">
            <a:extLst>
              <a:ext uri="{FF2B5EF4-FFF2-40B4-BE49-F238E27FC236}">
                <a16:creationId xmlns:a16="http://schemas.microsoft.com/office/drawing/2014/main" id="{8B5C7976-0B8C-9E41-B9A3-D61BCC2CEBDD}"/>
              </a:ext>
            </a:extLst>
          </p:cNvPr>
          <p:cNvSpPr/>
          <p:nvPr userDrawn="1"/>
        </p:nvSpPr>
        <p:spPr>
          <a:xfrm>
            <a:off x="9736138" y="5505450"/>
            <a:ext cx="61912" cy="46038"/>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0" name="Oval 29">
            <a:extLst>
              <a:ext uri="{FF2B5EF4-FFF2-40B4-BE49-F238E27FC236}">
                <a16:creationId xmlns:a16="http://schemas.microsoft.com/office/drawing/2014/main" id="{760B51DC-FE13-4E49-A78C-BF5A2B9C6086}"/>
              </a:ext>
            </a:extLst>
          </p:cNvPr>
          <p:cNvSpPr/>
          <p:nvPr userDrawn="1"/>
        </p:nvSpPr>
        <p:spPr>
          <a:xfrm>
            <a:off x="9842500" y="5505450"/>
            <a:ext cx="58738" cy="46038"/>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Oval 30">
            <a:extLst>
              <a:ext uri="{FF2B5EF4-FFF2-40B4-BE49-F238E27FC236}">
                <a16:creationId xmlns:a16="http://schemas.microsoft.com/office/drawing/2014/main" id="{6AFB3094-E1B9-CF47-B56B-50E35397FA31}"/>
              </a:ext>
            </a:extLst>
          </p:cNvPr>
          <p:cNvSpPr/>
          <p:nvPr userDrawn="1"/>
        </p:nvSpPr>
        <p:spPr>
          <a:xfrm>
            <a:off x="9631363" y="5505450"/>
            <a:ext cx="60325" cy="46038"/>
          </a:xfrm>
          <a:prstGeom prst="ellipse">
            <a:avLst/>
          </a:prstGeom>
          <a:solidFill>
            <a:srgbClr val="9B9B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2" name="Oval 31">
            <a:extLst>
              <a:ext uri="{FF2B5EF4-FFF2-40B4-BE49-F238E27FC236}">
                <a16:creationId xmlns:a16="http://schemas.microsoft.com/office/drawing/2014/main" id="{989A109A-17E3-AE48-A89B-9166F226F9FA}"/>
              </a:ext>
            </a:extLst>
          </p:cNvPr>
          <p:cNvSpPr/>
          <p:nvPr userDrawn="1"/>
        </p:nvSpPr>
        <p:spPr>
          <a:xfrm>
            <a:off x="2311400" y="3659188"/>
            <a:ext cx="2408238" cy="2393950"/>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Oval 32">
            <a:extLst>
              <a:ext uri="{FF2B5EF4-FFF2-40B4-BE49-F238E27FC236}">
                <a16:creationId xmlns:a16="http://schemas.microsoft.com/office/drawing/2014/main" id="{9B76505E-7264-034D-B57A-3F46EFB53CED}"/>
              </a:ext>
            </a:extLst>
          </p:cNvPr>
          <p:cNvSpPr/>
          <p:nvPr userDrawn="1"/>
        </p:nvSpPr>
        <p:spPr>
          <a:xfrm>
            <a:off x="5416550" y="3659188"/>
            <a:ext cx="2408238" cy="2393950"/>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Oval 34">
            <a:extLst>
              <a:ext uri="{FF2B5EF4-FFF2-40B4-BE49-F238E27FC236}">
                <a16:creationId xmlns:a16="http://schemas.microsoft.com/office/drawing/2014/main" id="{795A3A19-4E1E-A741-8BE9-432894F50D43}"/>
              </a:ext>
            </a:extLst>
          </p:cNvPr>
          <p:cNvSpPr/>
          <p:nvPr userDrawn="1"/>
        </p:nvSpPr>
        <p:spPr>
          <a:xfrm>
            <a:off x="2311400" y="836613"/>
            <a:ext cx="2408238" cy="2393950"/>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6" name="Oval 35">
            <a:extLst>
              <a:ext uri="{FF2B5EF4-FFF2-40B4-BE49-F238E27FC236}">
                <a16:creationId xmlns:a16="http://schemas.microsoft.com/office/drawing/2014/main" id="{7C067705-75FA-F043-AECC-2E157E73C1EE}"/>
              </a:ext>
            </a:extLst>
          </p:cNvPr>
          <p:cNvSpPr/>
          <p:nvPr userDrawn="1"/>
        </p:nvSpPr>
        <p:spPr>
          <a:xfrm>
            <a:off x="8545513" y="3659188"/>
            <a:ext cx="2408237" cy="2393950"/>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Oval 36">
            <a:extLst>
              <a:ext uri="{FF2B5EF4-FFF2-40B4-BE49-F238E27FC236}">
                <a16:creationId xmlns:a16="http://schemas.microsoft.com/office/drawing/2014/main" id="{7BD266AD-9346-5D44-B70D-EC0556C9B06E}"/>
              </a:ext>
            </a:extLst>
          </p:cNvPr>
          <p:cNvSpPr/>
          <p:nvPr userDrawn="1"/>
        </p:nvSpPr>
        <p:spPr>
          <a:xfrm>
            <a:off x="5416550" y="836613"/>
            <a:ext cx="2408238" cy="2393950"/>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Oval 38">
            <a:extLst>
              <a:ext uri="{FF2B5EF4-FFF2-40B4-BE49-F238E27FC236}">
                <a16:creationId xmlns:a16="http://schemas.microsoft.com/office/drawing/2014/main" id="{A85E8EE4-C239-1743-880A-1AE574F4DE36}"/>
              </a:ext>
            </a:extLst>
          </p:cNvPr>
          <p:cNvSpPr/>
          <p:nvPr userDrawn="1"/>
        </p:nvSpPr>
        <p:spPr>
          <a:xfrm>
            <a:off x="8545513" y="836613"/>
            <a:ext cx="2408237" cy="2393950"/>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ctrTitle"/>
          </p:nvPr>
        </p:nvSpPr>
        <p:spPr>
          <a:xfrm rot="16200000">
            <a:off x="-1691409" y="3039142"/>
            <a:ext cx="6096000" cy="779719"/>
          </a:xfrm>
        </p:spPr>
        <p:txBody>
          <a:bodyPr>
            <a:noAutofit/>
          </a:bodyPr>
          <a:lstStyle>
            <a:lvl1pPr marL="0" algn="ctr">
              <a:defRPr sz="3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3" name="Text Placeholder 4"/>
          <p:cNvSpPr>
            <a:spLocks noGrp="1"/>
          </p:cNvSpPr>
          <p:nvPr>
            <p:ph type="body" sz="quarter" idx="16"/>
          </p:nvPr>
        </p:nvSpPr>
        <p:spPr>
          <a:xfrm>
            <a:off x="2410691" y="1472944"/>
            <a:ext cx="2161309" cy="1094509"/>
          </a:xfrm>
        </p:spPr>
        <p:txBody>
          <a:bodyPr anchor="ctr">
            <a:noAutofit/>
          </a:bodyPr>
          <a:lstStyle>
            <a:lvl1pPr marL="0" indent="0" algn="ctr">
              <a:spcBef>
                <a:spcPts val="0"/>
              </a:spcBef>
              <a:buFontTx/>
              <a:buNone/>
              <a:defRPr sz="24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9" name="Text Placeholder 4"/>
          <p:cNvSpPr>
            <a:spLocks noGrp="1"/>
          </p:cNvSpPr>
          <p:nvPr>
            <p:ph type="body" sz="quarter" idx="17"/>
          </p:nvPr>
        </p:nvSpPr>
        <p:spPr>
          <a:xfrm>
            <a:off x="5512424" y="1472944"/>
            <a:ext cx="2161309" cy="1094509"/>
          </a:xfrm>
        </p:spPr>
        <p:txBody>
          <a:bodyPr anchor="ctr">
            <a:noAutofit/>
          </a:bodyPr>
          <a:lstStyle>
            <a:lvl1pPr marL="0" indent="0" algn="ctr">
              <a:spcBef>
                <a:spcPts val="0"/>
              </a:spcBef>
              <a:buFontTx/>
              <a:buNone/>
              <a:defRPr sz="24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23" name="Text Placeholder 4"/>
          <p:cNvSpPr>
            <a:spLocks noGrp="1"/>
          </p:cNvSpPr>
          <p:nvPr>
            <p:ph type="body" sz="quarter" idx="18"/>
          </p:nvPr>
        </p:nvSpPr>
        <p:spPr>
          <a:xfrm>
            <a:off x="8644794" y="1472944"/>
            <a:ext cx="2161309" cy="1094509"/>
          </a:xfrm>
        </p:spPr>
        <p:txBody>
          <a:bodyPr anchor="ctr">
            <a:noAutofit/>
          </a:bodyPr>
          <a:lstStyle>
            <a:lvl1pPr marL="0" indent="0" algn="ctr">
              <a:spcBef>
                <a:spcPts val="0"/>
              </a:spcBef>
              <a:buFontTx/>
              <a:buNone/>
              <a:defRPr sz="24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38" name="Text Placeholder 4"/>
          <p:cNvSpPr>
            <a:spLocks noGrp="1"/>
          </p:cNvSpPr>
          <p:nvPr>
            <p:ph type="body" sz="quarter" idx="21"/>
          </p:nvPr>
        </p:nvSpPr>
        <p:spPr>
          <a:xfrm>
            <a:off x="8644794" y="4294909"/>
            <a:ext cx="2161309" cy="1094509"/>
          </a:xfrm>
        </p:spPr>
        <p:txBody>
          <a:bodyPr anchor="ctr">
            <a:noAutofit/>
          </a:bodyPr>
          <a:lstStyle>
            <a:lvl1pPr marL="0" indent="0" algn="ctr">
              <a:spcBef>
                <a:spcPts val="0"/>
              </a:spcBef>
              <a:buFontTx/>
              <a:buNone/>
              <a:defRPr sz="2400" b="1" baseline="0">
                <a:solidFill>
                  <a:schemeClr val="bg1"/>
                </a:solidFill>
                <a:latin typeface="+mn-lt"/>
                <a:cs typeface="Glegoo" pitchFamily="2"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34" name="Text Placeholder 4"/>
          <p:cNvSpPr>
            <a:spLocks noGrp="1"/>
          </p:cNvSpPr>
          <p:nvPr>
            <p:ph type="body" sz="quarter" idx="20"/>
          </p:nvPr>
        </p:nvSpPr>
        <p:spPr>
          <a:xfrm>
            <a:off x="5512424" y="4294909"/>
            <a:ext cx="2161309" cy="1094509"/>
          </a:xfrm>
        </p:spPr>
        <p:txBody>
          <a:bodyPr anchor="ctr">
            <a:noAutofit/>
          </a:bodyPr>
          <a:lstStyle>
            <a:lvl1pPr marL="0" indent="0" algn="ctr">
              <a:spcBef>
                <a:spcPts val="0"/>
              </a:spcBef>
              <a:buFontTx/>
              <a:buNone/>
              <a:defRPr sz="2400" b="1" baseline="0">
                <a:solidFill>
                  <a:schemeClr val="bg1"/>
                </a:solidFill>
                <a:latin typeface="+mn-lt"/>
                <a:cs typeface="Glegoo" pitchFamily="2"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28" name="Text Placeholder 4"/>
          <p:cNvSpPr>
            <a:spLocks noGrp="1"/>
          </p:cNvSpPr>
          <p:nvPr>
            <p:ph type="body" sz="quarter" idx="19"/>
          </p:nvPr>
        </p:nvSpPr>
        <p:spPr>
          <a:xfrm>
            <a:off x="2410691" y="4294909"/>
            <a:ext cx="2161309" cy="1094509"/>
          </a:xfrm>
        </p:spPr>
        <p:txBody>
          <a:bodyPr anchor="ctr">
            <a:noAutofit/>
          </a:bodyPr>
          <a:lstStyle>
            <a:lvl1pPr marL="0" indent="0" algn="ctr">
              <a:spcBef>
                <a:spcPts val="0"/>
              </a:spcBef>
              <a:buFontTx/>
              <a:buNone/>
              <a:defRPr sz="24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Tree>
    <p:extLst>
      <p:ext uri="{BB962C8B-B14F-4D97-AF65-F5344CB8AC3E}">
        <p14:creationId xmlns:p14="http://schemas.microsoft.com/office/powerpoint/2010/main" val="661211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anim calcmode="lin" valueType="num">
                                      <p:cBhvr>
                                        <p:cTn id="23" dur="500" fill="hold"/>
                                        <p:tgtEl>
                                          <p:spTgt spid="16"/>
                                        </p:tgtEl>
                                        <p:attrNameLst>
                                          <p:attrName>ppt_x</p:attrName>
                                        </p:attrNameLst>
                                      </p:cBhvr>
                                      <p:tavLst>
                                        <p:tav tm="0">
                                          <p:val>
                                            <p:strVal val="#ppt_x"/>
                                          </p:val>
                                        </p:tav>
                                        <p:tav tm="100000">
                                          <p:val>
                                            <p:strVal val="#ppt_x"/>
                                          </p:val>
                                        </p:tav>
                                      </p:tavLst>
                                    </p:anim>
                                    <p:anim calcmode="lin" valueType="num">
                                      <p:cBhvr>
                                        <p:cTn id="24" dur="5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anim calcmode="lin" valueType="num">
                                      <p:cBhvr>
                                        <p:cTn id="33" dur="500" fill="hold"/>
                                        <p:tgtEl>
                                          <p:spTgt spid="15"/>
                                        </p:tgtEl>
                                        <p:attrNameLst>
                                          <p:attrName>ppt_x</p:attrName>
                                        </p:attrNameLst>
                                      </p:cBhvr>
                                      <p:tavLst>
                                        <p:tav tm="0">
                                          <p:val>
                                            <p:strVal val="#ppt_x"/>
                                          </p:val>
                                        </p:tav>
                                        <p:tav tm="100000">
                                          <p:val>
                                            <p:strVal val="#ppt_x"/>
                                          </p:val>
                                        </p:tav>
                                      </p:tavLst>
                                    </p:anim>
                                    <p:anim calcmode="lin" valueType="num">
                                      <p:cBhvr>
                                        <p:cTn id="34" dur="500" fill="hold"/>
                                        <p:tgtEl>
                                          <p:spTgt spid="1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anim calcmode="lin" valueType="num">
                                      <p:cBhvr>
                                        <p:cTn id="38" dur="500" fill="hold"/>
                                        <p:tgtEl>
                                          <p:spTgt spid="20"/>
                                        </p:tgtEl>
                                        <p:attrNameLst>
                                          <p:attrName>ppt_x</p:attrName>
                                        </p:attrNameLst>
                                      </p:cBhvr>
                                      <p:tavLst>
                                        <p:tav tm="0">
                                          <p:val>
                                            <p:strVal val="#ppt_x"/>
                                          </p:val>
                                        </p:tav>
                                        <p:tav tm="100000">
                                          <p:val>
                                            <p:strVal val="#ppt_x"/>
                                          </p:val>
                                        </p:tav>
                                      </p:tavLst>
                                    </p:anim>
                                    <p:anim calcmode="lin" valueType="num">
                                      <p:cBhvr>
                                        <p:cTn id="39" dur="500" fill="hold"/>
                                        <p:tgtEl>
                                          <p:spTgt spid="2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anim calcmode="lin" valueType="num">
                                      <p:cBhvr>
                                        <p:cTn id="48" dur="500" fill="hold"/>
                                        <p:tgtEl>
                                          <p:spTgt spid="18"/>
                                        </p:tgtEl>
                                        <p:attrNameLst>
                                          <p:attrName>ppt_x</p:attrName>
                                        </p:attrNameLst>
                                      </p:cBhvr>
                                      <p:tavLst>
                                        <p:tav tm="0">
                                          <p:val>
                                            <p:strVal val="#ppt_x"/>
                                          </p:val>
                                        </p:tav>
                                        <p:tav tm="100000">
                                          <p:val>
                                            <p:strVal val="#ppt_x"/>
                                          </p:val>
                                        </p:tav>
                                      </p:tavLst>
                                    </p:anim>
                                    <p:anim calcmode="lin" valueType="num">
                                      <p:cBhvr>
                                        <p:cTn id="49" dur="5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anim calcmode="lin" valueType="num">
                                      <p:cBhvr>
                                        <p:cTn id="53" dur="500" fill="hold"/>
                                        <p:tgtEl>
                                          <p:spTgt spid="24"/>
                                        </p:tgtEl>
                                        <p:attrNameLst>
                                          <p:attrName>ppt_x</p:attrName>
                                        </p:attrNameLst>
                                      </p:cBhvr>
                                      <p:tavLst>
                                        <p:tav tm="0">
                                          <p:val>
                                            <p:strVal val="#ppt_x"/>
                                          </p:val>
                                        </p:tav>
                                        <p:tav tm="100000">
                                          <p:val>
                                            <p:strVal val="#ppt_x"/>
                                          </p:val>
                                        </p:tav>
                                      </p:tavLst>
                                    </p:anim>
                                    <p:anim calcmode="lin" valueType="num">
                                      <p:cBhvr>
                                        <p:cTn id="54" dur="5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anim calcmode="lin" valueType="num">
                                      <p:cBhvr>
                                        <p:cTn id="58" dur="500" fill="hold"/>
                                        <p:tgtEl>
                                          <p:spTgt spid="21"/>
                                        </p:tgtEl>
                                        <p:attrNameLst>
                                          <p:attrName>ppt_x</p:attrName>
                                        </p:attrNameLst>
                                      </p:cBhvr>
                                      <p:tavLst>
                                        <p:tav tm="0">
                                          <p:val>
                                            <p:strVal val="#ppt_x"/>
                                          </p:val>
                                        </p:tav>
                                        <p:tav tm="100000">
                                          <p:val>
                                            <p:strVal val="#ppt_x"/>
                                          </p:val>
                                        </p:tav>
                                      </p:tavLst>
                                    </p:anim>
                                    <p:anim calcmode="lin" valueType="num">
                                      <p:cBhvr>
                                        <p:cTn id="59" dur="5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anim calcmode="lin" valueType="num">
                                      <p:cBhvr>
                                        <p:cTn id="63" dur="500" fill="hold"/>
                                        <p:tgtEl>
                                          <p:spTgt spid="22"/>
                                        </p:tgtEl>
                                        <p:attrNameLst>
                                          <p:attrName>ppt_x</p:attrName>
                                        </p:attrNameLst>
                                      </p:cBhvr>
                                      <p:tavLst>
                                        <p:tav tm="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anim calcmode="lin" valueType="num">
                                      <p:cBhvr>
                                        <p:cTn id="68" dur="500" fill="hold"/>
                                        <p:tgtEl>
                                          <p:spTgt spid="27"/>
                                        </p:tgtEl>
                                        <p:attrNameLst>
                                          <p:attrName>ppt_x</p:attrName>
                                        </p:attrNameLst>
                                      </p:cBhvr>
                                      <p:tavLst>
                                        <p:tav tm="0">
                                          <p:val>
                                            <p:strVal val="#ppt_x"/>
                                          </p:val>
                                        </p:tav>
                                        <p:tav tm="100000">
                                          <p:val>
                                            <p:strVal val="#ppt_x"/>
                                          </p:val>
                                        </p:tav>
                                      </p:tavLst>
                                    </p:anim>
                                    <p:anim calcmode="lin" valueType="num">
                                      <p:cBhvr>
                                        <p:cTn id="69" dur="5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anim calcmode="lin" valueType="num">
                                      <p:cBhvr>
                                        <p:cTn id="78" dur="500" fill="hold"/>
                                        <p:tgtEl>
                                          <p:spTgt spid="26"/>
                                        </p:tgtEl>
                                        <p:attrNameLst>
                                          <p:attrName>ppt_x</p:attrName>
                                        </p:attrNameLst>
                                      </p:cBhvr>
                                      <p:tavLst>
                                        <p:tav tm="0">
                                          <p:val>
                                            <p:strVal val="#ppt_x"/>
                                          </p:val>
                                        </p:tav>
                                        <p:tav tm="100000">
                                          <p:val>
                                            <p:strVal val="#ppt_x"/>
                                          </p:val>
                                        </p:tav>
                                      </p:tavLst>
                                    </p:anim>
                                    <p:anim calcmode="lin" valueType="num">
                                      <p:cBhvr>
                                        <p:cTn id="79" dur="500" fill="hold"/>
                                        <p:tgtEl>
                                          <p:spTgt spid="2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anim calcmode="lin" valueType="num">
                                      <p:cBhvr>
                                        <p:cTn id="83" dur="500" fill="hold"/>
                                        <p:tgtEl>
                                          <p:spTgt spid="31"/>
                                        </p:tgtEl>
                                        <p:attrNameLst>
                                          <p:attrName>ppt_x</p:attrName>
                                        </p:attrNameLst>
                                      </p:cBhvr>
                                      <p:tavLst>
                                        <p:tav tm="0">
                                          <p:val>
                                            <p:strVal val="#ppt_x"/>
                                          </p:val>
                                        </p:tav>
                                        <p:tav tm="100000">
                                          <p:val>
                                            <p:strVal val="#ppt_x"/>
                                          </p:val>
                                        </p:tav>
                                      </p:tavLst>
                                    </p:anim>
                                    <p:anim calcmode="lin" valueType="num">
                                      <p:cBhvr>
                                        <p:cTn id="84" dur="500" fill="hold"/>
                                        <p:tgtEl>
                                          <p:spTgt spid="3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par>
                          <p:cTn id="95" fill="hold">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p:cTn id="98" dur="500" fill="hold"/>
                                        <p:tgtEl>
                                          <p:spTgt spid="32"/>
                                        </p:tgtEl>
                                        <p:attrNameLst>
                                          <p:attrName>ppt_w</p:attrName>
                                        </p:attrNameLst>
                                      </p:cBhvr>
                                      <p:tavLst>
                                        <p:tav tm="0">
                                          <p:val>
                                            <p:fltVal val="0"/>
                                          </p:val>
                                        </p:tav>
                                        <p:tav tm="100000">
                                          <p:val>
                                            <p:strVal val="#ppt_w"/>
                                          </p:val>
                                        </p:tav>
                                      </p:tavLst>
                                    </p:anim>
                                    <p:anim calcmode="lin" valueType="num">
                                      <p:cBhvr>
                                        <p:cTn id="99" dur="500" fill="hold"/>
                                        <p:tgtEl>
                                          <p:spTgt spid="32"/>
                                        </p:tgtEl>
                                        <p:attrNameLst>
                                          <p:attrName>ppt_h</p:attrName>
                                        </p:attrNameLst>
                                      </p:cBhvr>
                                      <p:tavLst>
                                        <p:tav tm="0">
                                          <p:val>
                                            <p:fltVal val="0"/>
                                          </p:val>
                                        </p:tav>
                                        <p:tav tm="100000">
                                          <p:val>
                                            <p:strVal val="#ppt_h"/>
                                          </p:val>
                                        </p:tav>
                                      </p:tavLst>
                                    </p:anim>
                                    <p:animEffect transition="in" filter="fade">
                                      <p:cBhvr>
                                        <p:cTn id="100" dur="500"/>
                                        <p:tgtEl>
                                          <p:spTgt spid="32"/>
                                        </p:tgtEl>
                                      </p:cBhvr>
                                    </p:animEffect>
                                  </p:childTnLst>
                                </p:cTn>
                              </p:par>
                            </p:childTnLst>
                          </p:cTn>
                        </p:par>
                        <p:par>
                          <p:cTn id="101" fill="hold">
                            <p:stCondLst>
                              <p:cond delay="1000"/>
                            </p:stCondLst>
                            <p:childTnLst>
                              <p:par>
                                <p:cTn id="102" presetID="53" presetClass="entr" presetSubtype="16"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childTnLst>
                          </p:cTn>
                        </p:par>
                        <p:par>
                          <p:cTn id="107" fill="hold">
                            <p:stCondLst>
                              <p:cond delay="1500"/>
                            </p:stCondLst>
                            <p:childTnLst>
                              <p:par>
                                <p:cTn id="108" presetID="53" presetClass="entr" presetSubtype="16"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 calcmode="lin" valueType="num">
                                      <p:cBhvr>
                                        <p:cTn id="110" dur="500" fill="hold"/>
                                        <p:tgtEl>
                                          <p:spTgt spid="36"/>
                                        </p:tgtEl>
                                        <p:attrNameLst>
                                          <p:attrName>ppt_w</p:attrName>
                                        </p:attrNameLst>
                                      </p:cBhvr>
                                      <p:tavLst>
                                        <p:tav tm="0">
                                          <p:val>
                                            <p:fltVal val="0"/>
                                          </p:val>
                                        </p:tav>
                                        <p:tav tm="100000">
                                          <p:val>
                                            <p:strVal val="#ppt_w"/>
                                          </p:val>
                                        </p:tav>
                                      </p:tavLst>
                                    </p:anim>
                                    <p:anim calcmode="lin" valueType="num">
                                      <p:cBhvr>
                                        <p:cTn id="111" dur="500" fill="hold"/>
                                        <p:tgtEl>
                                          <p:spTgt spid="36"/>
                                        </p:tgtEl>
                                        <p:attrNameLst>
                                          <p:attrName>ppt_h</p:attrName>
                                        </p:attrNameLst>
                                      </p:cBhvr>
                                      <p:tavLst>
                                        <p:tav tm="0">
                                          <p:val>
                                            <p:fltVal val="0"/>
                                          </p:val>
                                        </p:tav>
                                        <p:tav tm="100000">
                                          <p:val>
                                            <p:strVal val="#ppt_h"/>
                                          </p:val>
                                        </p:tav>
                                      </p:tavLst>
                                    </p:anim>
                                    <p:animEffect transition="in" filter="fade">
                                      <p:cBhvr>
                                        <p:cTn id="112" dur="500"/>
                                        <p:tgtEl>
                                          <p:spTgt spid="36"/>
                                        </p:tgtEl>
                                      </p:cBhvr>
                                    </p:animEffect>
                                  </p:childTnLst>
                                </p:cTn>
                              </p:par>
                            </p:childTnLst>
                          </p:cTn>
                        </p:par>
                        <p:par>
                          <p:cTn id="113" fill="hold">
                            <p:stCondLst>
                              <p:cond delay="2000"/>
                            </p:stCondLst>
                            <p:childTnLst>
                              <p:par>
                                <p:cTn id="114" presetID="53" presetClass="entr" presetSubtype="16" fill="hold" grpId="0" nodeType="afterEffect">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cBhvr>
                                        <p:cTn id="116" dur="500" fill="hold"/>
                                        <p:tgtEl>
                                          <p:spTgt spid="35"/>
                                        </p:tgtEl>
                                        <p:attrNameLst>
                                          <p:attrName>ppt_w</p:attrName>
                                        </p:attrNameLst>
                                      </p:cBhvr>
                                      <p:tavLst>
                                        <p:tav tm="0">
                                          <p:val>
                                            <p:fltVal val="0"/>
                                          </p:val>
                                        </p:tav>
                                        <p:tav tm="100000">
                                          <p:val>
                                            <p:strVal val="#ppt_w"/>
                                          </p:val>
                                        </p:tav>
                                      </p:tavLst>
                                    </p:anim>
                                    <p:anim calcmode="lin" valueType="num">
                                      <p:cBhvr>
                                        <p:cTn id="117" dur="500" fill="hold"/>
                                        <p:tgtEl>
                                          <p:spTgt spid="35"/>
                                        </p:tgtEl>
                                        <p:attrNameLst>
                                          <p:attrName>ppt_h</p:attrName>
                                        </p:attrNameLst>
                                      </p:cBhvr>
                                      <p:tavLst>
                                        <p:tav tm="0">
                                          <p:val>
                                            <p:fltVal val="0"/>
                                          </p:val>
                                        </p:tav>
                                        <p:tav tm="100000">
                                          <p:val>
                                            <p:strVal val="#ppt_h"/>
                                          </p:val>
                                        </p:tav>
                                      </p:tavLst>
                                    </p:anim>
                                    <p:animEffect transition="in" filter="fade">
                                      <p:cBhvr>
                                        <p:cTn id="118" dur="500"/>
                                        <p:tgtEl>
                                          <p:spTgt spid="35"/>
                                        </p:tgtEl>
                                      </p:cBhvr>
                                    </p:animEffect>
                                  </p:childTnLst>
                                </p:cTn>
                              </p:par>
                            </p:childTnLst>
                          </p:cTn>
                        </p:par>
                        <p:par>
                          <p:cTn id="119" fill="hold">
                            <p:stCondLst>
                              <p:cond delay="2500"/>
                            </p:stCondLst>
                            <p:childTnLst>
                              <p:par>
                                <p:cTn id="120" presetID="53" presetClass="entr" presetSubtype="16" fill="hold" grpId="0" nodeType="afterEffect">
                                  <p:stCondLst>
                                    <p:cond delay="0"/>
                                  </p:stCondLst>
                                  <p:childTnLst>
                                    <p:set>
                                      <p:cBhvr>
                                        <p:cTn id="121" dur="1" fill="hold">
                                          <p:stCondLst>
                                            <p:cond delay="0"/>
                                          </p:stCondLst>
                                        </p:cTn>
                                        <p:tgtEl>
                                          <p:spTgt spid="37"/>
                                        </p:tgtEl>
                                        <p:attrNameLst>
                                          <p:attrName>style.visibility</p:attrName>
                                        </p:attrNameLst>
                                      </p:cBhvr>
                                      <p:to>
                                        <p:strVal val="visible"/>
                                      </p:to>
                                    </p:set>
                                    <p:anim calcmode="lin" valueType="num">
                                      <p:cBhvr>
                                        <p:cTn id="122" dur="500" fill="hold"/>
                                        <p:tgtEl>
                                          <p:spTgt spid="37"/>
                                        </p:tgtEl>
                                        <p:attrNameLst>
                                          <p:attrName>ppt_w</p:attrName>
                                        </p:attrNameLst>
                                      </p:cBhvr>
                                      <p:tavLst>
                                        <p:tav tm="0">
                                          <p:val>
                                            <p:fltVal val="0"/>
                                          </p:val>
                                        </p:tav>
                                        <p:tav tm="100000">
                                          <p:val>
                                            <p:strVal val="#ppt_w"/>
                                          </p:val>
                                        </p:tav>
                                      </p:tavLst>
                                    </p:anim>
                                    <p:anim calcmode="lin" valueType="num">
                                      <p:cBhvr>
                                        <p:cTn id="123" dur="500" fill="hold"/>
                                        <p:tgtEl>
                                          <p:spTgt spid="37"/>
                                        </p:tgtEl>
                                        <p:attrNameLst>
                                          <p:attrName>ppt_h</p:attrName>
                                        </p:attrNameLst>
                                      </p:cBhvr>
                                      <p:tavLst>
                                        <p:tav tm="0">
                                          <p:val>
                                            <p:fltVal val="0"/>
                                          </p:val>
                                        </p:tav>
                                        <p:tav tm="100000">
                                          <p:val>
                                            <p:strVal val="#ppt_h"/>
                                          </p:val>
                                        </p:tav>
                                      </p:tavLst>
                                    </p:anim>
                                    <p:animEffect transition="in" filter="fade">
                                      <p:cBhvr>
                                        <p:cTn id="124" dur="500"/>
                                        <p:tgtEl>
                                          <p:spTgt spid="37"/>
                                        </p:tgtEl>
                                      </p:cBhvr>
                                    </p:animEffect>
                                  </p:childTnLst>
                                </p:cTn>
                              </p:par>
                            </p:childTnLst>
                          </p:cTn>
                        </p:par>
                        <p:par>
                          <p:cTn id="125" fill="hold">
                            <p:stCondLst>
                              <p:cond delay="3000"/>
                            </p:stCondLst>
                            <p:childTnLst>
                              <p:par>
                                <p:cTn id="126" presetID="53" presetClass="entr" presetSubtype="16" fill="hold" grpId="0" nodeType="afterEffect">
                                  <p:stCondLst>
                                    <p:cond delay="0"/>
                                  </p:stCondLst>
                                  <p:childTnLst>
                                    <p:set>
                                      <p:cBhvr>
                                        <p:cTn id="127" dur="1" fill="hold">
                                          <p:stCondLst>
                                            <p:cond delay="0"/>
                                          </p:stCondLst>
                                        </p:cTn>
                                        <p:tgtEl>
                                          <p:spTgt spid="39"/>
                                        </p:tgtEl>
                                        <p:attrNameLst>
                                          <p:attrName>style.visibility</p:attrName>
                                        </p:attrNameLst>
                                      </p:cBhvr>
                                      <p:to>
                                        <p:strVal val="visible"/>
                                      </p:to>
                                    </p:set>
                                    <p:anim calcmode="lin" valueType="num">
                                      <p:cBhvr>
                                        <p:cTn id="128" dur="500" fill="hold"/>
                                        <p:tgtEl>
                                          <p:spTgt spid="39"/>
                                        </p:tgtEl>
                                        <p:attrNameLst>
                                          <p:attrName>ppt_w</p:attrName>
                                        </p:attrNameLst>
                                      </p:cBhvr>
                                      <p:tavLst>
                                        <p:tav tm="0">
                                          <p:val>
                                            <p:fltVal val="0"/>
                                          </p:val>
                                        </p:tav>
                                        <p:tav tm="100000">
                                          <p:val>
                                            <p:strVal val="#ppt_w"/>
                                          </p:val>
                                        </p:tav>
                                      </p:tavLst>
                                    </p:anim>
                                    <p:anim calcmode="lin" valueType="num">
                                      <p:cBhvr>
                                        <p:cTn id="129" dur="500" fill="hold"/>
                                        <p:tgtEl>
                                          <p:spTgt spid="39"/>
                                        </p:tgtEl>
                                        <p:attrNameLst>
                                          <p:attrName>ppt_h</p:attrName>
                                        </p:attrNameLst>
                                      </p:cBhvr>
                                      <p:tavLst>
                                        <p:tav tm="0">
                                          <p:val>
                                            <p:fltVal val="0"/>
                                          </p:val>
                                        </p:tav>
                                        <p:tav tm="100000">
                                          <p:val>
                                            <p:strVal val="#ppt_h"/>
                                          </p:val>
                                        </p:tav>
                                      </p:tavLst>
                                    </p:anim>
                                    <p:animEffect transition="in" filter="fade">
                                      <p:cBhvr>
                                        <p:cTn id="130" dur="500"/>
                                        <p:tgtEl>
                                          <p:spTgt spid="39"/>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9"/>
                                        </p:tgtEl>
                                        <p:attrNameLst>
                                          <p:attrName>style.visibility</p:attrName>
                                        </p:attrNameLst>
                                      </p:cBhvr>
                                      <p:to>
                                        <p:strVal val="visible"/>
                                      </p:to>
                                    </p:set>
                                    <p:animEffect transition="in" filter="fade">
                                      <p:cBhvr>
                                        <p:cTn id="1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6" grpId="0" animBg="1"/>
      <p:bldP spid="17" grpId="0" animBg="1"/>
      <p:bldP spid="18" grpId="0" animBg="1"/>
      <p:bldP spid="20" grpId="0" animBg="1"/>
      <p:bldP spid="21" grpId="0" animBg="1"/>
      <p:bldP spid="22" grpId="0" animBg="1"/>
      <p:bldP spid="24" grpId="0" animBg="1"/>
      <p:bldP spid="25" grpId="0" animBg="1"/>
      <p:bldP spid="26" grpId="0" animBg="1"/>
      <p:bldP spid="27" grpId="0" animBg="1"/>
      <p:bldP spid="29" grpId="0" animBg="1"/>
      <p:bldP spid="30" grpId="0" animBg="1"/>
      <p:bldP spid="31" grpId="0" animBg="1"/>
      <p:bldP spid="32" grpId="0" animBg="1"/>
      <p:bldP spid="33" grpId="0" animBg="1"/>
      <p:bldP spid="35" grpId="0" animBg="1"/>
      <p:bldP spid="36" grpId="0" animBg="1"/>
      <p:bldP spid="37" grpId="0" animBg="1"/>
      <p:bldP spid="39"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FEB73F-1A3E-394A-AA59-620BB482D3AD}"/>
              </a:ext>
            </a:extLst>
          </p:cNvPr>
          <p:cNvSpPr/>
          <p:nvPr userDrawn="1"/>
        </p:nvSpPr>
        <p:spPr>
          <a:xfrm>
            <a:off x="398463" y="1692275"/>
            <a:ext cx="11430000" cy="478472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A14A5D69-7F02-4A46-B9BB-35EF24D95F74}"/>
              </a:ext>
            </a:extLst>
          </p:cNvPr>
          <p:cNvSpPr/>
          <p:nvPr userDrawn="1"/>
        </p:nvSpPr>
        <p:spPr>
          <a:xfrm>
            <a:off x="398463" y="393700"/>
            <a:ext cx="11430000" cy="1298575"/>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7" name="Freeform 8">
            <a:extLst>
              <a:ext uri="{FF2B5EF4-FFF2-40B4-BE49-F238E27FC236}">
                <a16:creationId xmlns:a16="http://schemas.microsoft.com/office/drawing/2014/main" id="{96D10121-2170-DB42-A21F-4C57A7B80790}"/>
              </a:ext>
            </a:extLst>
          </p:cNvPr>
          <p:cNvSpPr>
            <a:spLocks/>
          </p:cNvSpPr>
          <p:nvPr userDrawn="1"/>
        </p:nvSpPr>
        <p:spPr bwMode="auto">
          <a:xfrm>
            <a:off x="1211263" y="2422525"/>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 name="Freeform 9">
            <a:extLst>
              <a:ext uri="{FF2B5EF4-FFF2-40B4-BE49-F238E27FC236}">
                <a16:creationId xmlns:a16="http://schemas.microsoft.com/office/drawing/2014/main" id="{E68D13C5-9DF3-0242-973D-78A6E9E7A421}"/>
              </a:ext>
            </a:extLst>
          </p:cNvPr>
          <p:cNvSpPr>
            <a:spLocks/>
          </p:cNvSpPr>
          <p:nvPr userDrawn="1"/>
        </p:nvSpPr>
        <p:spPr bwMode="auto">
          <a:xfrm>
            <a:off x="1211263" y="3838575"/>
            <a:ext cx="503237" cy="479425"/>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9" name="Freeform 10">
            <a:extLst>
              <a:ext uri="{FF2B5EF4-FFF2-40B4-BE49-F238E27FC236}">
                <a16:creationId xmlns:a16="http://schemas.microsoft.com/office/drawing/2014/main" id="{528EB13B-D870-8D4E-BCC8-469F47FBD02A}"/>
              </a:ext>
            </a:extLst>
          </p:cNvPr>
          <p:cNvSpPr>
            <a:spLocks/>
          </p:cNvSpPr>
          <p:nvPr userDrawn="1"/>
        </p:nvSpPr>
        <p:spPr bwMode="auto">
          <a:xfrm>
            <a:off x="1211263" y="5295900"/>
            <a:ext cx="503237" cy="479425"/>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0" name="Freeform 11">
            <a:extLst>
              <a:ext uri="{FF2B5EF4-FFF2-40B4-BE49-F238E27FC236}">
                <a16:creationId xmlns:a16="http://schemas.microsoft.com/office/drawing/2014/main" id="{113ABE86-2528-5C4D-95C0-8EDFB1DFCD7B}"/>
              </a:ext>
            </a:extLst>
          </p:cNvPr>
          <p:cNvSpPr>
            <a:spLocks/>
          </p:cNvSpPr>
          <p:nvPr userDrawn="1"/>
        </p:nvSpPr>
        <p:spPr bwMode="auto">
          <a:xfrm>
            <a:off x="6370641" y="2444750"/>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1" name="Freeform 12">
            <a:extLst>
              <a:ext uri="{FF2B5EF4-FFF2-40B4-BE49-F238E27FC236}">
                <a16:creationId xmlns:a16="http://schemas.microsoft.com/office/drawing/2014/main" id="{DAAB2BAB-3473-3441-964A-9419A3797339}"/>
              </a:ext>
            </a:extLst>
          </p:cNvPr>
          <p:cNvSpPr>
            <a:spLocks/>
          </p:cNvSpPr>
          <p:nvPr userDrawn="1"/>
        </p:nvSpPr>
        <p:spPr bwMode="auto">
          <a:xfrm>
            <a:off x="6370641" y="3860800"/>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2" name="Freeform 13">
            <a:extLst>
              <a:ext uri="{FF2B5EF4-FFF2-40B4-BE49-F238E27FC236}">
                <a16:creationId xmlns:a16="http://schemas.microsoft.com/office/drawing/2014/main" id="{1B5AA16D-9E77-8A4D-B8F6-F4BB571D9169}"/>
              </a:ext>
            </a:extLst>
          </p:cNvPr>
          <p:cNvSpPr>
            <a:spLocks/>
          </p:cNvSpPr>
          <p:nvPr userDrawn="1"/>
        </p:nvSpPr>
        <p:spPr bwMode="auto">
          <a:xfrm>
            <a:off x="6370641" y="5318125"/>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8" name="Title 1">
            <a:extLst>
              <a:ext uri="{FF2B5EF4-FFF2-40B4-BE49-F238E27FC236}">
                <a16:creationId xmlns:a16="http://schemas.microsoft.com/office/drawing/2014/main" id="{88938BB2-A07B-5445-BD83-273EC0D45DAF}"/>
              </a:ext>
            </a:extLst>
          </p:cNvPr>
          <p:cNvSpPr>
            <a:spLocks noGrp="1"/>
          </p:cNvSpPr>
          <p:nvPr>
            <p:ph type="ctrTitle"/>
          </p:nvPr>
        </p:nvSpPr>
        <p:spPr>
          <a:xfrm>
            <a:off x="517728" y="753589"/>
            <a:ext cx="11125200" cy="584789"/>
          </a:xfrm>
        </p:spPr>
        <p:txBody>
          <a:bodyPr>
            <a:noAutofit/>
          </a:bodyPr>
          <a:lstStyle>
            <a:lvl1pPr marL="0" algn="ctr">
              <a:defRPr sz="5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9" name="Text Placeholder 4">
            <a:extLst>
              <a:ext uri="{FF2B5EF4-FFF2-40B4-BE49-F238E27FC236}">
                <a16:creationId xmlns:a16="http://schemas.microsoft.com/office/drawing/2014/main" id="{5F794336-3DC0-D649-8BEF-CADEEBEECD34}"/>
              </a:ext>
            </a:extLst>
          </p:cNvPr>
          <p:cNvSpPr>
            <a:spLocks noGrp="1"/>
          </p:cNvSpPr>
          <p:nvPr>
            <p:ph type="body" sz="quarter" idx="16"/>
          </p:nvPr>
        </p:nvSpPr>
        <p:spPr>
          <a:xfrm>
            <a:off x="1929492" y="2348431"/>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0" name="Text Placeholder 4">
            <a:extLst>
              <a:ext uri="{FF2B5EF4-FFF2-40B4-BE49-F238E27FC236}">
                <a16:creationId xmlns:a16="http://schemas.microsoft.com/office/drawing/2014/main" id="{8A8BE200-0CAE-1A48-BBFB-8AB094DBBDC4}"/>
              </a:ext>
            </a:extLst>
          </p:cNvPr>
          <p:cNvSpPr>
            <a:spLocks noGrp="1"/>
          </p:cNvSpPr>
          <p:nvPr>
            <p:ph type="body" sz="quarter" idx="17"/>
          </p:nvPr>
        </p:nvSpPr>
        <p:spPr>
          <a:xfrm>
            <a:off x="1929492" y="3759581"/>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1" name="Text Placeholder 4">
            <a:extLst>
              <a:ext uri="{FF2B5EF4-FFF2-40B4-BE49-F238E27FC236}">
                <a16:creationId xmlns:a16="http://schemas.microsoft.com/office/drawing/2014/main" id="{51F7BEA8-2B68-A94D-84BF-46B8DC081B34}"/>
              </a:ext>
            </a:extLst>
          </p:cNvPr>
          <p:cNvSpPr>
            <a:spLocks noGrp="1"/>
          </p:cNvSpPr>
          <p:nvPr>
            <p:ph type="body" sz="quarter" idx="18"/>
          </p:nvPr>
        </p:nvSpPr>
        <p:spPr>
          <a:xfrm>
            <a:off x="1929492" y="5216909"/>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2" name="Text Placeholder 4">
            <a:extLst>
              <a:ext uri="{FF2B5EF4-FFF2-40B4-BE49-F238E27FC236}">
                <a16:creationId xmlns:a16="http://schemas.microsoft.com/office/drawing/2014/main" id="{FF78FDE7-159F-5C4F-94E0-AC1225D5EA9C}"/>
              </a:ext>
            </a:extLst>
          </p:cNvPr>
          <p:cNvSpPr>
            <a:spLocks noGrp="1"/>
          </p:cNvSpPr>
          <p:nvPr>
            <p:ph type="body" sz="quarter" idx="22"/>
          </p:nvPr>
        </p:nvSpPr>
        <p:spPr>
          <a:xfrm>
            <a:off x="7087536" y="2348431"/>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3" name="Text Placeholder 4">
            <a:extLst>
              <a:ext uri="{FF2B5EF4-FFF2-40B4-BE49-F238E27FC236}">
                <a16:creationId xmlns:a16="http://schemas.microsoft.com/office/drawing/2014/main" id="{9DAFA1B1-FE49-2445-92A8-ECFF97140230}"/>
              </a:ext>
            </a:extLst>
          </p:cNvPr>
          <p:cNvSpPr>
            <a:spLocks noGrp="1"/>
          </p:cNvSpPr>
          <p:nvPr>
            <p:ph type="body" sz="quarter" idx="23"/>
          </p:nvPr>
        </p:nvSpPr>
        <p:spPr>
          <a:xfrm>
            <a:off x="7087536" y="3759581"/>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4" name="Text Placeholder 4">
            <a:extLst>
              <a:ext uri="{FF2B5EF4-FFF2-40B4-BE49-F238E27FC236}">
                <a16:creationId xmlns:a16="http://schemas.microsoft.com/office/drawing/2014/main" id="{9C9039BA-C8BD-6A46-A9D0-BD29E1F0EAF3}"/>
              </a:ext>
            </a:extLst>
          </p:cNvPr>
          <p:cNvSpPr>
            <a:spLocks noGrp="1"/>
          </p:cNvSpPr>
          <p:nvPr>
            <p:ph type="body" sz="quarter" idx="24"/>
          </p:nvPr>
        </p:nvSpPr>
        <p:spPr>
          <a:xfrm>
            <a:off x="7087536" y="5230764"/>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Tree>
    <p:extLst>
      <p:ext uri="{BB962C8B-B14F-4D97-AF65-F5344CB8AC3E}">
        <p14:creationId xmlns:p14="http://schemas.microsoft.com/office/powerpoint/2010/main" val="209830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Objectives Option 1">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2F497B6-986D-804C-81F3-B7BE26DCF083}"/>
              </a:ext>
            </a:extLst>
          </p:cNvPr>
          <p:cNvSpPr/>
          <p:nvPr userDrawn="1"/>
        </p:nvSpPr>
        <p:spPr>
          <a:xfrm>
            <a:off x="-1588" y="0"/>
            <a:ext cx="12193588"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9" name="Freeform 7">
            <a:extLst>
              <a:ext uri="{FF2B5EF4-FFF2-40B4-BE49-F238E27FC236}">
                <a16:creationId xmlns:a16="http://schemas.microsoft.com/office/drawing/2014/main" id="{CD9FD14F-866B-CE48-9941-4F2304B4C46E}"/>
              </a:ext>
            </a:extLst>
          </p:cNvPr>
          <p:cNvSpPr>
            <a:spLocks/>
          </p:cNvSpPr>
          <p:nvPr userDrawn="1"/>
        </p:nvSpPr>
        <p:spPr bwMode="auto">
          <a:xfrm>
            <a:off x="830263" y="2011363"/>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0" name="Freeform 8">
            <a:extLst>
              <a:ext uri="{FF2B5EF4-FFF2-40B4-BE49-F238E27FC236}">
                <a16:creationId xmlns:a16="http://schemas.microsoft.com/office/drawing/2014/main" id="{70717FAF-6EEA-0D4B-9F85-3DB240679A7A}"/>
              </a:ext>
            </a:extLst>
          </p:cNvPr>
          <p:cNvSpPr>
            <a:spLocks/>
          </p:cNvSpPr>
          <p:nvPr userDrawn="1"/>
        </p:nvSpPr>
        <p:spPr bwMode="auto">
          <a:xfrm>
            <a:off x="830263" y="4760913"/>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1" name="Freeform 9">
            <a:extLst>
              <a:ext uri="{FF2B5EF4-FFF2-40B4-BE49-F238E27FC236}">
                <a16:creationId xmlns:a16="http://schemas.microsoft.com/office/drawing/2014/main" id="{9A5DF538-8BAA-4546-8249-1124F5FCC2EA}"/>
              </a:ext>
            </a:extLst>
          </p:cNvPr>
          <p:cNvSpPr>
            <a:spLocks/>
          </p:cNvSpPr>
          <p:nvPr userDrawn="1"/>
        </p:nvSpPr>
        <p:spPr bwMode="auto">
          <a:xfrm>
            <a:off x="830263" y="2894013"/>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2" name="Freeform 10">
            <a:extLst>
              <a:ext uri="{FF2B5EF4-FFF2-40B4-BE49-F238E27FC236}">
                <a16:creationId xmlns:a16="http://schemas.microsoft.com/office/drawing/2014/main" id="{3D993824-973D-7C4F-9EBA-880A7D66BFFE}"/>
              </a:ext>
            </a:extLst>
          </p:cNvPr>
          <p:cNvSpPr>
            <a:spLocks/>
          </p:cNvSpPr>
          <p:nvPr userDrawn="1"/>
        </p:nvSpPr>
        <p:spPr bwMode="auto">
          <a:xfrm>
            <a:off x="830263" y="5684838"/>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4" name="Freeform 11">
            <a:extLst>
              <a:ext uri="{FF2B5EF4-FFF2-40B4-BE49-F238E27FC236}">
                <a16:creationId xmlns:a16="http://schemas.microsoft.com/office/drawing/2014/main" id="{3EC16C0A-A32A-C44A-9BE1-D13D0DD8E7BB}"/>
              </a:ext>
            </a:extLst>
          </p:cNvPr>
          <p:cNvSpPr>
            <a:spLocks/>
          </p:cNvSpPr>
          <p:nvPr userDrawn="1"/>
        </p:nvSpPr>
        <p:spPr bwMode="auto">
          <a:xfrm>
            <a:off x="830263" y="3838575"/>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 name="Title 1"/>
          <p:cNvSpPr>
            <a:spLocks noGrp="1"/>
          </p:cNvSpPr>
          <p:nvPr>
            <p:ph type="ctrTitle"/>
          </p:nvPr>
        </p:nvSpPr>
        <p:spPr>
          <a:xfrm>
            <a:off x="508000" y="713291"/>
            <a:ext cx="11125200" cy="584789"/>
          </a:xfrm>
        </p:spPr>
        <p:txBody>
          <a:bodyPr>
            <a:noAutofit/>
          </a:bodyPr>
          <a:lstStyle>
            <a:lvl1pPr marL="0" algn="ctr">
              <a:defRPr sz="5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39" name="Text Placeholder 4"/>
          <p:cNvSpPr>
            <a:spLocks noGrp="1"/>
          </p:cNvSpPr>
          <p:nvPr>
            <p:ph type="body" sz="quarter" idx="17"/>
          </p:nvPr>
        </p:nvSpPr>
        <p:spPr>
          <a:xfrm>
            <a:off x="1638301" y="2835866"/>
            <a:ext cx="9885338"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40" name="Text Placeholder 4"/>
          <p:cNvSpPr>
            <a:spLocks noGrp="1"/>
          </p:cNvSpPr>
          <p:nvPr>
            <p:ph type="body" sz="quarter" idx="18"/>
          </p:nvPr>
        </p:nvSpPr>
        <p:spPr>
          <a:xfrm>
            <a:off x="1638301" y="3759396"/>
            <a:ext cx="9885338"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59" name="Text Placeholder 4"/>
          <p:cNvSpPr>
            <a:spLocks noGrp="1"/>
          </p:cNvSpPr>
          <p:nvPr>
            <p:ph type="body" sz="quarter" idx="23"/>
          </p:nvPr>
        </p:nvSpPr>
        <p:spPr>
          <a:xfrm>
            <a:off x="1638301" y="5606457"/>
            <a:ext cx="9885338"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3" name="Text Placeholder 4"/>
          <p:cNvSpPr>
            <a:spLocks noGrp="1"/>
          </p:cNvSpPr>
          <p:nvPr>
            <p:ph type="body" sz="quarter" idx="16"/>
          </p:nvPr>
        </p:nvSpPr>
        <p:spPr>
          <a:xfrm>
            <a:off x="1638301" y="1912336"/>
            <a:ext cx="9885338"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58" name="Text Placeholder 4"/>
          <p:cNvSpPr>
            <a:spLocks noGrp="1"/>
          </p:cNvSpPr>
          <p:nvPr>
            <p:ph type="body" sz="quarter" idx="22"/>
          </p:nvPr>
        </p:nvSpPr>
        <p:spPr>
          <a:xfrm>
            <a:off x="1638301" y="4682926"/>
            <a:ext cx="9885338"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Tree>
    <p:extLst>
      <p:ext uri="{BB962C8B-B14F-4D97-AF65-F5344CB8AC3E}">
        <p14:creationId xmlns:p14="http://schemas.microsoft.com/office/powerpoint/2010/main" val="2080821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Objectives Option 2">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8BB21E7-06DA-EB48-ABBE-2AE4753EB39F}"/>
              </a:ext>
            </a:extLst>
          </p:cNvPr>
          <p:cNvSpPr/>
          <p:nvPr userDrawn="1"/>
        </p:nvSpPr>
        <p:spPr>
          <a:xfrm>
            <a:off x="508000" y="390525"/>
            <a:ext cx="11125200" cy="152717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7" name="Oval 6">
            <a:extLst>
              <a:ext uri="{FF2B5EF4-FFF2-40B4-BE49-F238E27FC236}">
                <a16:creationId xmlns:a16="http://schemas.microsoft.com/office/drawing/2014/main" id="{1A45808E-35EF-5542-BDDD-D8F68893B782}"/>
              </a:ext>
            </a:extLst>
          </p:cNvPr>
          <p:cNvSpPr/>
          <p:nvPr userDrawn="1"/>
        </p:nvSpPr>
        <p:spPr>
          <a:xfrm>
            <a:off x="508000" y="2552700"/>
            <a:ext cx="3322638" cy="33035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Oval 7">
            <a:extLst>
              <a:ext uri="{FF2B5EF4-FFF2-40B4-BE49-F238E27FC236}">
                <a16:creationId xmlns:a16="http://schemas.microsoft.com/office/drawing/2014/main" id="{E795F482-83D3-9242-A0BD-90FA8A982523}"/>
              </a:ext>
            </a:extLst>
          </p:cNvPr>
          <p:cNvSpPr/>
          <p:nvPr userDrawn="1"/>
        </p:nvSpPr>
        <p:spPr>
          <a:xfrm>
            <a:off x="8267700" y="2552700"/>
            <a:ext cx="3322638" cy="33035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Oval 8">
            <a:extLst>
              <a:ext uri="{FF2B5EF4-FFF2-40B4-BE49-F238E27FC236}">
                <a16:creationId xmlns:a16="http://schemas.microsoft.com/office/drawing/2014/main" id="{0331901F-74D3-5B40-960F-970A3C8B14B9}"/>
              </a:ext>
            </a:extLst>
          </p:cNvPr>
          <p:cNvSpPr/>
          <p:nvPr userDrawn="1"/>
        </p:nvSpPr>
        <p:spPr>
          <a:xfrm>
            <a:off x="4387850" y="2552700"/>
            <a:ext cx="3322638" cy="33035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ctrTitle"/>
          </p:nvPr>
        </p:nvSpPr>
        <p:spPr>
          <a:xfrm>
            <a:off x="508000" y="856701"/>
            <a:ext cx="11125200" cy="584789"/>
          </a:xfrm>
        </p:spPr>
        <p:txBody>
          <a:bodyPr>
            <a:noAutofit/>
          </a:bodyPr>
          <a:lstStyle>
            <a:lvl1pPr marL="0" algn="ctr">
              <a:defRPr sz="52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3" name="Text Placeholder 4"/>
          <p:cNvSpPr>
            <a:spLocks noGrp="1"/>
          </p:cNvSpPr>
          <p:nvPr>
            <p:ph type="body" sz="quarter" idx="16"/>
          </p:nvPr>
        </p:nvSpPr>
        <p:spPr>
          <a:xfrm>
            <a:off x="649357" y="3564835"/>
            <a:ext cx="3021496" cy="1197665"/>
          </a:xfrm>
        </p:spPr>
        <p:txBody>
          <a:bodyPr anchor="ctr">
            <a:noAutofit/>
          </a:bodyPr>
          <a:lstStyle>
            <a:lvl1pPr marL="0" indent="0" algn="ctr">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9" name="Text Placeholder 4">
            <a:extLst>
              <a:ext uri="{FF2B5EF4-FFF2-40B4-BE49-F238E27FC236}">
                <a16:creationId xmlns:a16="http://schemas.microsoft.com/office/drawing/2014/main" id="{4A9ECE79-3623-1742-B02D-0EF962C69227}"/>
              </a:ext>
            </a:extLst>
          </p:cNvPr>
          <p:cNvSpPr>
            <a:spLocks noGrp="1"/>
          </p:cNvSpPr>
          <p:nvPr>
            <p:ph type="body" sz="quarter" idx="17"/>
          </p:nvPr>
        </p:nvSpPr>
        <p:spPr>
          <a:xfrm>
            <a:off x="8415131" y="3564835"/>
            <a:ext cx="3034748" cy="1197665"/>
          </a:xfrm>
        </p:spPr>
        <p:txBody>
          <a:bodyPr anchor="ctr">
            <a:noAutofit/>
          </a:bodyPr>
          <a:lstStyle>
            <a:lvl1pPr marL="0" indent="0" algn="ctr">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21" name="Text Placeholder 4">
            <a:extLst>
              <a:ext uri="{FF2B5EF4-FFF2-40B4-BE49-F238E27FC236}">
                <a16:creationId xmlns:a16="http://schemas.microsoft.com/office/drawing/2014/main" id="{F5159A3A-4068-1E45-96E8-79A4A1FDA763}"/>
              </a:ext>
            </a:extLst>
          </p:cNvPr>
          <p:cNvSpPr>
            <a:spLocks noGrp="1"/>
          </p:cNvSpPr>
          <p:nvPr>
            <p:ph type="body" sz="quarter" idx="18"/>
          </p:nvPr>
        </p:nvSpPr>
        <p:spPr>
          <a:xfrm>
            <a:off x="4505739" y="3564835"/>
            <a:ext cx="3048000" cy="1197665"/>
          </a:xfrm>
        </p:spPr>
        <p:txBody>
          <a:bodyPr anchor="ctr">
            <a:noAutofit/>
          </a:bodyPr>
          <a:lstStyle>
            <a:lvl1pPr marL="0" indent="0" algn="ctr">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Tree>
    <p:extLst>
      <p:ext uri="{BB962C8B-B14F-4D97-AF65-F5344CB8AC3E}">
        <p14:creationId xmlns:p14="http://schemas.microsoft.com/office/powerpoint/2010/main" val="3579687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odule Title Option 1">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CD73E3C-5E60-2441-9C1C-2FD2C9604D75}"/>
              </a:ext>
            </a:extLst>
          </p:cNvPr>
          <p:cNvSpPr/>
          <p:nvPr userDrawn="1"/>
        </p:nvSpPr>
        <p:spPr>
          <a:xfrm>
            <a:off x="508000" y="390525"/>
            <a:ext cx="11125200" cy="152717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893277"/>
            <a:ext cx="11125200" cy="584789"/>
          </a:xfrm>
        </p:spPr>
        <p:txBody>
          <a:bodyPr>
            <a:noAutofit/>
          </a:bodyPr>
          <a:lstStyle>
            <a:lvl1pPr marL="0" algn="ctr">
              <a:defRPr sz="5200" b="0">
                <a:solidFill>
                  <a:schemeClr val="bg1"/>
                </a:solidFill>
                <a:latin typeface="+mj-lt"/>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166167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Module Title Option 2">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F7F835-DAC2-214C-A864-CEAE615374F0}"/>
              </a:ext>
            </a:extLst>
          </p:cNvPr>
          <p:cNvSpPr/>
          <p:nvPr userDrawn="1"/>
        </p:nvSpPr>
        <p:spPr>
          <a:xfrm>
            <a:off x="0" y="0"/>
            <a:ext cx="12172950"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8B3D2A36-C834-944C-B484-0557693020A6}"/>
              </a:ext>
            </a:extLst>
          </p:cNvPr>
          <p:cNvSpPr/>
          <p:nvPr userDrawn="1"/>
        </p:nvSpPr>
        <p:spPr>
          <a:xfrm>
            <a:off x="220663" y="700088"/>
            <a:ext cx="5489575" cy="5457825"/>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Freeform 8">
            <a:extLst>
              <a:ext uri="{FF2B5EF4-FFF2-40B4-BE49-F238E27FC236}">
                <a16:creationId xmlns:a16="http://schemas.microsoft.com/office/drawing/2014/main" id="{04E32299-C0AC-0E46-9874-4681EE319FE5}"/>
              </a:ext>
            </a:extLst>
          </p:cNvPr>
          <p:cNvSpPr>
            <a:spLocks/>
          </p:cNvSpPr>
          <p:nvPr userDrawn="1"/>
        </p:nvSpPr>
        <p:spPr bwMode="auto">
          <a:xfrm>
            <a:off x="6189663" y="1787525"/>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4" name="Freeform 9">
            <a:extLst>
              <a:ext uri="{FF2B5EF4-FFF2-40B4-BE49-F238E27FC236}">
                <a16:creationId xmlns:a16="http://schemas.microsoft.com/office/drawing/2014/main" id="{CB86CF74-4F4C-F64E-936A-F3F3252F74D1}"/>
              </a:ext>
            </a:extLst>
          </p:cNvPr>
          <p:cNvSpPr>
            <a:spLocks/>
          </p:cNvSpPr>
          <p:nvPr userDrawn="1"/>
        </p:nvSpPr>
        <p:spPr bwMode="auto">
          <a:xfrm>
            <a:off x="6189663" y="2716213"/>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5" name="Freeform 10">
            <a:extLst>
              <a:ext uri="{FF2B5EF4-FFF2-40B4-BE49-F238E27FC236}">
                <a16:creationId xmlns:a16="http://schemas.microsoft.com/office/drawing/2014/main" id="{B875EAA0-4721-CB4D-A35B-37CDBFED00D4}"/>
              </a:ext>
            </a:extLst>
          </p:cNvPr>
          <p:cNvSpPr>
            <a:spLocks/>
          </p:cNvSpPr>
          <p:nvPr userDrawn="1"/>
        </p:nvSpPr>
        <p:spPr bwMode="auto">
          <a:xfrm>
            <a:off x="6189663" y="3644900"/>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6" name="Freeform 11">
            <a:extLst>
              <a:ext uri="{FF2B5EF4-FFF2-40B4-BE49-F238E27FC236}">
                <a16:creationId xmlns:a16="http://schemas.microsoft.com/office/drawing/2014/main" id="{82864287-1380-A64F-A391-FF65C7D04F93}"/>
              </a:ext>
            </a:extLst>
          </p:cNvPr>
          <p:cNvSpPr>
            <a:spLocks/>
          </p:cNvSpPr>
          <p:nvPr userDrawn="1"/>
        </p:nvSpPr>
        <p:spPr bwMode="auto">
          <a:xfrm>
            <a:off x="6189663" y="4573588"/>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 name="Title 1"/>
          <p:cNvSpPr>
            <a:spLocks noGrp="1"/>
          </p:cNvSpPr>
          <p:nvPr>
            <p:ph type="ctrTitle"/>
          </p:nvPr>
        </p:nvSpPr>
        <p:spPr>
          <a:xfrm>
            <a:off x="429491" y="2452256"/>
            <a:ext cx="5084618" cy="1925780"/>
          </a:xfrm>
        </p:spPr>
        <p:txBody>
          <a:bodyPr>
            <a:noAutofit/>
          </a:bodyPr>
          <a:lstStyle>
            <a:lvl1pPr marL="0" algn="ctr">
              <a:defRPr sz="36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9" name="Text Placeholder 4"/>
          <p:cNvSpPr>
            <a:spLocks noGrp="1"/>
          </p:cNvSpPr>
          <p:nvPr>
            <p:ph type="body" sz="quarter" idx="17"/>
          </p:nvPr>
        </p:nvSpPr>
        <p:spPr>
          <a:xfrm>
            <a:off x="6969458" y="2636890"/>
            <a:ext cx="4663741" cy="637287"/>
          </a:xfrm>
        </p:spPr>
        <p:txBody>
          <a:bodyPr anchor="ctr">
            <a:noAutofit/>
          </a:bodyPr>
          <a:lstStyle>
            <a:lvl1pPr marL="182880" indent="0" algn="l">
              <a:spcBef>
                <a:spcPts val="0"/>
              </a:spcBef>
              <a:buFontTx/>
              <a:buNone/>
              <a:defRPr sz="23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0" name="Text Placeholder 4"/>
          <p:cNvSpPr>
            <a:spLocks noGrp="1"/>
          </p:cNvSpPr>
          <p:nvPr>
            <p:ph type="body" sz="quarter" idx="18"/>
          </p:nvPr>
        </p:nvSpPr>
        <p:spPr>
          <a:xfrm>
            <a:off x="6969458" y="3564425"/>
            <a:ext cx="4663741" cy="637287"/>
          </a:xfrm>
        </p:spPr>
        <p:txBody>
          <a:bodyPr anchor="ctr">
            <a:noAutofit/>
          </a:bodyPr>
          <a:lstStyle>
            <a:lvl1pPr marL="182880" indent="0" algn="l">
              <a:spcBef>
                <a:spcPts val="0"/>
              </a:spcBef>
              <a:buFontTx/>
              <a:buNone/>
              <a:defRPr sz="23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1" name="Text Placeholder 4"/>
          <p:cNvSpPr>
            <a:spLocks noGrp="1"/>
          </p:cNvSpPr>
          <p:nvPr>
            <p:ph type="body" sz="quarter" idx="16"/>
          </p:nvPr>
        </p:nvSpPr>
        <p:spPr>
          <a:xfrm>
            <a:off x="6969458" y="1709355"/>
            <a:ext cx="4663741" cy="637287"/>
          </a:xfrm>
        </p:spPr>
        <p:txBody>
          <a:bodyPr anchor="ctr">
            <a:noAutofit/>
          </a:bodyPr>
          <a:lstStyle>
            <a:lvl1pPr marL="182880" indent="0" algn="l">
              <a:spcBef>
                <a:spcPts val="0"/>
              </a:spcBef>
              <a:buFontTx/>
              <a:buNone/>
              <a:defRPr sz="23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
        <p:nvSpPr>
          <p:cNvPr id="12" name="Text Placeholder 4"/>
          <p:cNvSpPr>
            <a:spLocks noGrp="1"/>
          </p:cNvSpPr>
          <p:nvPr>
            <p:ph type="body" sz="quarter" idx="19"/>
          </p:nvPr>
        </p:nvSpPr>
        <p:spPr>
          <a:xfrm>
            <a:off x="6969458" y="4491960"/>
            <a:ext cx="4663741" cy="637287"/>
          </a:xfrm>
        </p:spPr>
        <p:txBody>
          <a:bodyPr anchor="ctr">
            <a:noAutofit/>
          </a:bodyPr>
          <a:lstStyle>
            <a:lvl1pPr marL="182880" indent="0" algn="l">
              <a:spcBef>
                <a:spcPts val="0"/>
              </a:spcBef>
              <a:buFontTx/>
              <a:buNone/>
              <a:defRPr sz="23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Edit Master text styles</a:t>
            </a:r>
          </a:p>
        </p:txBody>
      </p:sp>
    </p:spTree>
    <p:extLst>
      <p:ext uri="{BB962C8B-B14F-4D97-AF65-F5344CB8AC3E}">
        <p14:creationId xmlns:p14="http://schemas.microsoft.com/office/powerpoint/2010/main" val="3120626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age Title 1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C5EC5E4-83ED-514F-853E-AB724778CD15}"/>
              </a:ext>
            </a:extLst>
          </p:cNvPr>
          <p:cNvSpPr/>
          <p:nvPr userDrawn="1"/>
        </p:nvSpPr>
        <p:spPr>
          <a:xfrm>
            <a:off x="515938" y="358775"/>
            <a:ext cx="11125200" cy="611822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C0FD9902-EDC6-AD4E-A5CD-9FBCAF7DE62F}"/>
              </a:ext>
            </a:extLst>
          </p:cNvPr>
          <p:cNvSpPr>
            <a:spLocks noGrp="1"/>
          </p:cNvSpPr>
          <p:nvPr>
            <p:ph type="ctrTitle"/>
          </p:nvPr>
        </p:nvSpPr>
        <p:spPr>
          <a:xfrm>
            <a:off x="1073625" y="461317"/>
            <a:ext cx="10008359" cy="1211047"/>
          </a:xfrm>
        </p:spPr>
        <p:txBody>
          <a:bodyPr>
            <a:noAutofit/>
          </a:bodyPr>
          <a:lstStyle>
            <a:lvl1pPr marL="0" algn="l">
              <a:defRPr sz="57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6" name="Text Placeholder 9">
            <a:extLst>
              <a:ext uri="{FF2B5EF4-FFF2-40B4-BE49-F238E27FC236}">
                <a16:creationId xmlns:a16="http://schemas.microsoft.com/office/drawing/2014/main" id="{67DDD03F-8E78-EA4B-A5F1-C9F6D3307B0C}"/>
              </a:ext>
            </a:extLst>
          </p:cNvPr>
          <p:cNvSpPr>
            <a:spLocks noGrp="1"/>
          </p:cNvSpPr>
          <p:nvPr>
            <p:ph type="body" sz="quarter" idx="10" hasCustomPrompt="1"/>
          </p:nvPr>
        </p:nvSpPr>
        <p:spPr>
          <a:xfrm>
            <a:off x="1073623" y="1874520"/>
            <a:ext cx="10008361" cy="4360024"/>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9137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D1C1A299-D8D3-684F-907C-2CDEC1AD5057}"/>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FA0D0651-86F5-D44D-B5E6-CBD1D6869B69}"/>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947D4A8-B509-9F41-95E2-FA9222474A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C43458A7-00DB-2F4D-A10D-863E6495F149}" type="datetimeFigureOut">
              <a:rPr lang="en-US"/>
              <a:pPr>
                <a:defRPr/>
              </a:pPr>
              <a:t>11/6/2018</a:t>
            </a:fld>
            <a:endParaRPr lang="en-US"/>
          </a:p>
        </p:txBody>
      </p:sp>
      <p:sp>
        <p:nvSpPr>
          <p:cNvPr id="5" name="Footer Placeholder 4">
            <a:extLst>
              <a:ext uri="{FF2B5EF4-FFF2-40B4-BE49-F238E27FC236}">
                <a16:creationId xmlns:a16="http://schemas.microsoft.com/office/drawing/2014/main" id="{6C9BBAED-22F8-C546-AC32-8B7E19298D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id="{A4C0B6A8-315C-1D47-8330-9680D2C2B7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484B6B05-D73D-1A49-8C93-5682AA18860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 id="2147483931" r:id="rId12"/>
    <p:sldLayoutId id="2147483932" r:id="rId13"/>
    <p:sldLayoutId id="2147483933" r:id="rId14"/>
    <p:sldLayoutId id="2147483934" r:id="rId15"/>
    <p:sldLayoutId id="2147483936" r:id="rId16"/>
    <p:sldLayoutId id="2147483937" r:id="rId17"/>
    <p:sldLayoutId id="2147483938" r:id="rId18"/>
    <p:sldLayoutId id="2147483939" r:id="rId19"/>
    <p:sldLayoutId id="2147483940" r:id="rId20"/>
    <p:sldLayoutId id="2147483941" r:id="rId21"/>
    <p:sldLayoutId id="2147483942" r:id="rId22"/>
    <p:sldLayoutId id="2147483943" r:id="rId23"/>
    <p:sldLayoutId id="2147483944" r:id="rId24"/>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2">
            <a:extLst>
              <a:ext uri="{FF2B5EF4-FFF2-40B4-BE49-F238E27FC236}">
                <a16:creationId xmlns:a16="http://schemas.microsoft.com/office/drawing/2014/main" id="{26569B9A-5FC2-8040-BF84-F3F35E2950EC}"/>
              </a:ext>
            </a:extLst>
          </p:cNvPr>
          <p:cNvSpPr>
            <a:spLocks noGrp="1" noChangeArrowheads="1"/>
          </p:cNvSpPr>
          <p:nvPr>
            <p:ph type="ctrTitle"/>
          </p:nvPr>
        </p:nvSpPr>
        <p:spPr>
          <a:xfrm>
            <a:off x="3590925" y="2346325"/>
            <a:ext cx="4983163" cy="584200"/>
          </a:xfrm>
        </p:spPr>
        <p:txBody>
          <a:bodyPr/>
          <a:lstStyle/>
          <a:p>
            <a:pPr eaLnBrk="1" hangingPunct="1"/>
            <a:r>
              <a:rPr lang="en-US" altLang="en-US" dirty="0"/>
              <a:t>Creating a Theatre Collection</a:t>
            </a:r>
          </a:p>
        </p:txBody>
      </p:sp>
      <p:sp>
        <p:nvSpPr>
          <p:cNvPr id="28674" name="Subtitle 3">
            <a:extLst>
              <a:ext uri="{FF2B5EF4-FFF2-40B4-BE49-F238E27FC236}">
                <a16:creationId xmlns:a16="http://schemas.microsoft.com/office/drawing/2014/main" id="{53C3E4A7-412A-9C43-80F1-77487C4A7563}"/>
              </a:ext>
            </a:extLst>
          </p:cNvPr>
          <p:cNvSpPr>
            <a:spLocks noGrp="1" noChangeArrowheads="1"/>
          </p:cNvSpPr>
          <p:nvPr>
            <p:ph type="subTitle" idx="1"/>
          </p:nvPr>
        </p:nvSpPr>
        <p:spPr>
          <a:xfrm>
            <a:off x="3590925" y="3780692"/>
            <a:ext cx="4983163" cy="1556239"/>
          </a:xfrm>
        </p:spPr>
        <p:txBody>
          <a:bodyPr/>
          <a:lstStyle/>
          <a:p>
            <a:pPr eaLnBrk="1" hangingPunct="1"/>
            <a:r>
              <a:rPr lang="en-US" altLang="en-US" sz="2000" dirty="0">
                <a:ea typeface="Glegoo" pitchFamily="2" charset="0"/>
                <a:cs typeface="Glegoo" pitchFamily="2" charset="0"/>
              </a:rPr>
              <a:t>DigitalCommons@Otterbein</a:t>
            </a:r>
          </a:p>
          <a:p>
            <a:pPr eaLnBrk="1" hangingPunct="1"/>
            <a:endParaRPr lang="en-US" altLang="en-US" sz="2000" dirty="0">
              <a:ea typeface="Glegoo" pitchFamily="2" charset="0"/>
              <a:cs typeface="Glegoo" pitchFamily="2" charset="0"/>
            </a:endParaRPr>
          </a:p>
          <a:p>
            <a:pPr eaLnBrk="1" hangingPunct="1"/>
            <a:r>
              <a:rPr lang="en-US" altLang="en-US" sz="1600" dirty="0">
                <a:ea typeface="Glegoo" pitchFamily="2" charset="0"/>
                <a:cs typeface="Glegoo" pitchFamily="2" charset="0"/>
              </a:rPr>
              <a:t>Sarah L. Whybrew</a:t>
            </a:r>
          </a:p>
          <a:p>
            <a:pPr eaLnBrk="1" hangingPunct="1"/>
            <a:r>
              <a:rPr lang="en-US" altLang="en-US" sz="1600" dirty="0">
                <a:ea typeface="Glegoo" pitchFamily="2" charset="0"/>
                <a:cs typeface="Glegoo" pitchFamily="2" charset="0"/>
              </a:rPr>
              <a:t>Digital Initiatives Librarian</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Scanners</a:t>
            </a:r>
          </a:p>
        </p:txBody>
      </p:sp>
      <p:sp>
        <p:nvSpPr>
          <p:cNvPr id="3" name="Text Placeholder 2"/>
          <p:cNvSpPr>
            <a:spLocks noGrp="1"/>
          </p:cNvSpPr>
          <p:nvPr>
            <p:ph type="body" sz="quarter" idx="10"/>
          </p:nvPr>
        </p:nvSpPr>
        <p:spPr>
          <a:xfrm>
            <a:off x="1195387" y="1522918"/>
            <a:ext cx="10008359" cy="4811973"/>
          </a:xfrm>
        </p:spPr>
        <p:txBody>
          <a:bodyPr/>
          <a:lstStyle/>
          <a:p>
            <a:endParaRPr lang="en-US" dirty="0"/>
          </a:p>
          <a:p>
            <a:r>
              <a:rPr lang="en-US" sz="2400" dirty="0"/>
              <a:t>After initially using a flatbed copier/</a:t>
            </a:r>
          </a:p>
          <a:p>
            <a:r>
              <a:rPr lang="en-US" sz="2400" dirty="0"/>
              <a:t>scanner we purchased a SCANNX Book Scanner</a:t>
            </a:r>
          </a:p>
          <a:p>
            <a:r>
              <a:rPr lang="en-US" sz="2400" dirty="0"/>
              <a:t>That Scanned, </a:t>
            </a:r>
            <a:r>
              <a:rPr lang="en-US" sz="2400" dirty="0" err="1"/>
              <a:t>OCR’d</a:t>
            </a:r>
            <a:r>
              <a:rPr lang="en-US" sz="2400" dirty="0"/>
              <a:t> and uploaded to our</a:t>
            </a:r>
          </a:p>
          <a:p>
            <a:r>
              <a:rPr lang="en-US" sz="2400" dirty="0"/>
              <a:t>OneDrive Accounts.</a:t>
            </a:r>
          </a:p>
        </p:txBody>
      </p:sp>
      <p:pic>
        <p:nvPicPr>
          <p:cNvPr id="1026" name="Picture 2" descr="Image result for scannx bookscann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6983" y="1522918"/>
            <a:ext cx="2390775" cy="191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9979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Staffing/Hours Involved</a:t>
            </a:r>
          </a:p>
        </p:txBody>
      </p:sp>
      <p:sp>
        <p:nvSpPr>
          <p:cNvPr id="3" name="Text Placeholder 2"/>
          <p:cNvSpPr>
            <a:spLocks noGrp="1"/>
          </p:cNvSpPr>
          <p:nvPr>
            <p:ph type="body" sz="quarter" idx="16"/>
          </p:nvPr>
        </p:nvSpPr>
        <p:spPr>
          <a:xfrm>
            <a:off x="4865148" y="1489166"/>
            <a:ext cx="2451652" cy="1849344"/>
          </a:xfrm>
        </p:spPr>
        <p:txBody>
          <a:bodyPr/>
          <a:lstStyle/>
          <a:p>
            <a:r>
              <a:rPr lang="en-US" dirty="0"/>
              <a:t>2 Students From Spring of 2017 – Summer of 2016</a:t>
            </a:r>
          </a:p>
          <a:p>
            <a:r>
              <a:rPr lang="en-US" dirty="0"/>
              <a:t>and 2 volunteers</a:t>
            </a:r>
          </a:p>
        </p:txBody>
      </p:sp>
      <p:sp>
        <p:nvSpPr>
          <p:cNvPr id="4" name="Text Placeholder 3"/>
          <p:cNvSpPr>
            <a:spLocks noGrp="1"/>
          </p:cNvSpPr>
          <p:nvPr>
            <p:ph type="body" sz="quarter" idx="17"/>
          </p:nvPr>
        </p:nvSpPr>
        <p:spPr/>
        <p:txBody>
          <a:bodyPr/>
          <a:lstStyle/>
          <a:p>
            <a:r>
              <a:rPr lang="en-US" dirty="0"/>
              <a:t>1500 Paid Hours in last 16 months</a:t>
            </a:r>
          </a:p>
          <a:p>
            <a:r>
              <a:rPr lang="en-US" dirty="0"/>
              <a:t>1800 Volunteer Hours over past 10 years</a:t>
            </a:r>
          </a:p>
        </p:txBody>
      </p:sp>
      <p:sp>
        <p:nvSpPr>
          <p:cNvPr id="5" name="Text Placeholder 4"/>
          <p:cNvSpPr>
            <a:spLocks noGrp="1"/>
          </p:cNvSpPr>
          <p:nvPr>
            <p:ph type="body" sz="quarter" idx="18"/>
          </p:nvPr>
        </p:nvSpPr>
        <p:spPr/>
        <p:txBody>
          <a:bodyPr/>
          <a:lstStyle/>
          <a:p>
            <a:r>
              <a:rPr lang="en-US" dirty="0"/>
              <a:t>1 Digital Initiatives Librarian</a:t>
            </a:r>
          </a:p>
        </p:txBody>
      </p:sp>
    </p:spTree>
    <p:extLst>
      <p:ext uri="{BB962C8B-B14F-4D97-AF65-F5344CB8AC3E}">
        <p14:creationId xmlns:p14="http://schemas.microsoft.com/office/powerpoint/2010/main" val="41559535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B413C-A5B8-447E-AA2B-A9C5822761AC}"/>
              </a:ext>
            </a:extLst>
          </p:cNvPr>
          <p:cNvSpPr>
            <a:spLocks noGrp="1"/>
          </p:cNvSpPr>
          <p:nvPr>
            <p:ph type="ctrTitle"/>
          </p:nvPr>
        </p:nvSpPr>
        <p:spPr/>
        <p:txBody>
          <a:bodyPr/>
          <a:lstStyle/>
          <a:p>
            <a:r>
              <a:rPr lang="en-US" dirty="0"/>
              <a:t>Master Spreadsheet Portion</a:t>
            </a:r>
          </a:p>
        </p:txBody>
      </p:sp>
      <p:sp>
        <p:nvSpPr>
          <p:cNvPr id="3" name="Text Placeholder 2">
            <a:extLst>
              <a:ext uri="{FF2B5EF4-FFF2-40B4-BE49-F238E27FC236}">
                <a16:creationId xmlns:a16="http://schemas.microsoft.com/office/drawing/2014/main" id="{7B96048D-C3BE-41DA-900B-81D327F1AFDC}"/>
              </a:ext>
            </a:extLst>
          </p:cNvPr>
          <p:cNvSpPr>
            <a:spLocks noGrp="1"/>
          </p:cNvSpPr>
          <p:nvPr>
            <p:ph type="body" sz="quarter" idx="10"/>
          </p:nvPr>
        </p:nvSpPr>
        <p:spPr>
          <a:xfrm>
            <a:off x="256541" y="1665028"/>
            <a:ext cx="11578262" cy="4811973"/>
          </a:xfrm>
        </p:spPr>
        <p:txBody>
          <a:bodyPr/>
          <a:lstStyle/>
          <a:p>
            <a:endParaRPr lang="en-US"/>
          </a:p>
        </p:txBody>
      </p:sp>
      <p:pic>
        <p:nvPicPr>
          <p:cNvPr id="4" name="Picture 4" descr="A screenshot of a cell phone&#10;&#10;Description generated with very high confidence">
            <a:extLst>
              <a:ext uri="{FF2B5EF4-FFF2-40B4-BE49-F238E27FC236}">
                <a16:creationId xmlns:a16="http://schemas.microsoft.com/office/drawing/2014/main" id="{BA16D826-B674-4DE4-89B4-BAD8E3DF2AFC}"/>
              </a:ext>
            </a:extLst>
          </p:cNvPr>
          <p:cNvPicPr>
            <a:picLocks noChangeAspect="1"/>
          </p:cNvPicPr>
          <p:nvPr/>
        </p:nvPicPr>
        <p:blipFill>
          <a:blip r:embed="rId2"/>
          <a:stretch>
            <a:fillRect/>
          </a:stretch>
        </p:blipFill>
        <p:spPr>
          <a:xfrm>
            <a:off x="253388" y="1755187"/>
            <a:ext cx="11584234" cy="3678132"/>
          </a:xfrm>
          <a:prstGeom prst="rect">
            <a:avLst/>
          </a:prstGeom>
        </p:spPr>
      </p:pic>
    </p:spTree>
    <p:extLst>
      <p:ext uri="{BB962C8B-B14F-4D97-AF65-F5344CB8AC3E}">
        <p14:creationId xmlns:p14="http://schemas.microsoft.com/office/powerpoint/2010/main" val="1860576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Demo the actual site.</a:t>
            </a:r>
          </a:p>
        </p:txBody>
      </p:sp>
      <p:sp>
        <p:nvSpPr>
          <p:cNvPr id="3" name="Text Placeholder 2"/>
          <p:cNvSpPr>
            <a:spLocks noGrp="1"/>
          </p:cNvSpPr>
          <p:nvPr>
            <p:ph type="body" sz="quarter" idx="10"/>
          </p:nvPr>
        </p:nvSpPr>
        <p:spPr/>
        <p:txBody>
          <a:bodyPr>
            <a:normAutofit/>
          </a:bodyPr>
          <a:lstStyle/>
          <a:p>
            <a:r>
              <a:rPr lang="en-US" sz="2800" dirty="0"/>
              <a:t>https://digitalcommons.otterbein.edu/theatre_dance/</a:t>
            </a:r>
          </a:p>
        </p:txBody>
      </p:sp>
    </p:spTree>
    <p:extLst>
      <p:ext uri="{BB962C8B-B14F-4D97-AF65-F5344CB8AC3E}">
        <p14:creationId xmlns:p14="http://schemas.microsoft.com/office/powerpoint/2010/main" val="3713574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id="{35696B9F-2891-2949-9DD9-329C389C922B}"/>
              </a:ext>
            </a:extLst>
          </p:cNvPr>
          <p:cNvSpPr>
            <a:spLocks noGrp="1" noChangeArrowheads="1"/>
          </p:cNvSpPr>
          <p:nvPr>
            <p:ph type="ctrTitle"/>
          </p:nvPr>
        </p:nvSpPr>
        <p:spPr>
          <a:xfrm>
            <a:off x="534988" y="715963"/>
            <a:ext cx="9713912" cy="584200"/>
          </a:xfrm>
        </p:spPr>
        <p:txBody>
          <a:bodyPr/>
          <a:lstStyle/>
          <a:p>
            <a:pPr eaLnBrk="1" hangingPunct="1"/>
            <a:r>
              <a:rPr lang="en-US" altLang="en-US" dirty="0"/>
              <a:t>Project History</a:t>
            </a:r>
          </a:p>
        </p:txBody>
      </p:sp>
      <p:sp>
        <p:nvSpPr>
          <p:cNvPr id="30722" name="Subtitle 2">
            <a:extLst>
              <a:ext uri="{FF2B5EF4-FFF2-40B4-BE49-F238E27FC236}">
                <a16:creationId xmlns:a16="http://schemas.microsoft.com/office/drawing/2014/main" id="{C25DC482-24F8-1548-A70F-D202525212C0}"/>
              </a:ext>
            </a:extLst>
          </p:cNvPr>
          <p:cNvSpPr>
            <a:spLocks noGrp="1" noChangeArrowheads="1"/>
          </p:cNvSpPr>
          <p:nvPr>
            <p:ph type="subTitle" idx="1"/>
          </p:nvPr>
        </p:nvSpPr>
        <p:spPr>
          <a:xfrm>
            <a:off x="0" y="1635125"/>
            <a:ext cx="8685213" cy="841375"/>
          </a:xfrm>
          <a:solidFill>
            <a:schemeClr val="tx1"/>
          </a:solidFill>
        </p:spPr>
        <p:txBody>
          <a:bodyPr/>
          <a:lstStyle/>
          <a:p>
            <a:pPr marL="639763" eaLnBrk="1" hangingPunct="1"/>
            <a:r>
              <a:rPr lang="en-US" altLang="en-US" sz="2400" dirty="0">
                <a:ea typeface="Glegoo" pitchFamily="2" charset="0"/>
                <a:cs typeface="Glegoo" pitchFamily="2" charset="0"/>
              </a:rPr>
              <a:t>Why create this collection?</a:t>
            </a:r>
          </a:p>
        </p:txBody>
      </p:sp>
      <p:sp>
        <p:nvSpPr>
          <p:cNvPr id="2" name="TextBox 1"/>
          <p:cNvSpPr txBox="1"/>
          <p:nvPr/>
        </p:nvSpPr>
        <p:spPr>
          <a:xfrm>
            <a:off x="800100" y="2769577"/>
            <a:ext cx="9249508" cy="258532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400" dirty="0"/>
              <a:t>Theatre Advisory Board</a:t>
            </a:r>
          </a:p>
          <a:p>
            <a:pPr marL="285750" indent="-285750">
              <a:lnSpc>
                <a:spcPct val="150000"/>
              </a:lnSpc>
              <a:buFont typeface="Arial" panose="020B0604020202020204" pitchFamily="34" charset="0"/>
              <a:buChar char="•"/>
            </a:pPr>
            <a:r>
              <a:rPr lang="en-US" sz="2400" dirty="0"/>
              <a:t>New Department Chair</a:t>
            </a:r>
          </a:p>
          <a:p>
            <a:pPr marL="285750" indent="-285750">
              <a:lnSpc>
                <a:spcPct val="150000"/>
              </a:lnSpc>
              <a:buFont typeface="Arial" panose="020B0604020202020204" pitchFamily="34" charset="0"/>
              <a:buChar char="•"/>
            </a:pPr>
            <a:r>
              <a:rPr lang="en-US" sz="2400" dirty="0"/>
              <a:t>Building awareness for the Digital </a:t>
            </a:r>
            <a:r>
              <a:rPr lang="en-US" sz="2400" dirty="0" err="1"/>
              <a:t>Commons@Otterbein</a:t>
            </a:r>
            <a:endParaRPr lang="en-US" sz="2400" dirty="0"/>
          </a:p>
          <a:p>
            <a:pPr marL="285750" indent="-285750">
              <a:lnSpc>
                <a:spcPct val="150000"/>
              </a:lnSpc>
              <a:buFont typeface="Arial" panose="020B0604020202020204" pitchFamily="34" charset="0"/>
              <a:buChar char="•"/>
            </a:pPr>
            <a:r>
              <a:rPr lang="en-US" sz="2400" dirty="0"/>
              <a:t>Storage space issues on our servers</a:t>
            </a:r>
          </a:p>
          <a:p>
            <a:pPr marL="285750" indent="-285750">
              <a:buFont typeface="Arial" panose="020B0604020202020204" pitchFamily="34" charset="0"/>
              <a:buChar char="•"/>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a:extLst>
              <a:ext uri="{FF2B5EF4-FFF2-40B4-BE49-F238E27FC236}">
                <a16:creationId xmlns:a16="http://schemas.microsoft.com/office/drawing/2014/main" id="{C8FF8349-7E8B-C34C-B27A-1B6029B39797}"/>
              </a:ext>
            </a:extLst>
          </p:cNvPr>
          <p:cNvSpPr>
            <a:spLocks noGrp="1" noChangeArrowheads="1"/>
          </p:cNvSpPr>
          <p:nvPr>
            <p:ph type="ctrTitle"/>
          </p:nvPr>
        </p:nvSpPr>
        <p:spPr>
          <a:xfrm rot="16200000">
            <a:off x="-1855787" y="3122613"/>
            <a:ext cx="6096000" cy="584200"/>
          </a:xfrm>
        </p:spPr>
        <p:txBody>
          <a:bodyPr/>
          <a:lstStyle/>
          <a:p>
            <a:pPr eaLnBrk="1" hangingPunct="1"/>
            <a:r>
              <a:rPr lang="en-US" altLang="en-US" sz="2800" dirty="0"/>
              <a:t>Otterbein University’s </a:t>
            </a:r>
            <a:br>
              <a:rPr lang="en-US" altLang="en-US" sz="2800" dirty="0"/>
            </a:br>
            <a:r>
              <a:rPr lang="en-US" altLang="en-US" sz="2800" dirty="0"/>
              <a:t>Department of Theatre and Dance</a:t>
            </a:r>
          </a:p>
        </p:txBody>
      </p:sp>
      <p:sp>
        <p:nvSpPr>
          <p:cNvPr id="32770" name="Text Placeholder 2">
            <a:extLst>
              <a:ext uri="{FF2B5EF4-FFF2-40B4-BE49-F238E27FC236}">
                <a16:creationId xmlns:a16="http://schemas.microsoft.com/office/drawing/2014/main" id="{1114010C-3634-1B44-977D-17B3D44C12F9}"/>
              </a:ext>
            </a:extLst>
          </p:cNvPr>
          <p:cNvSpPr>
            <a:spLocks noGrp="1" noChangeArrowheads="1"/>
          </p:cNvSpPr>
          <p:nvPr>
            <p:ph type="body" sz="quarter" idx="16"/>
          </p:nvPr>
        </p:nvSpPr>
        <p:spPr>
          <a:xfrm>
            <a:off x="2416175" y="1725613"/>
            <a:ext cx="2178050" cy="636587"/>
          </a:xfrm>
        </p:spPr>
        <p:txBody>
          <a:bodyPr/>
          <a:lstStyle/>
          <a:p>
            <a:pPr>
              <a:spcBef>
                <a:spcPct val="0"/>
              </a:spcBef>
            </a:pPr>
            <a:r>
              <a:rPr lang="en-US" altLang="en-US" dirty="0">
                <a:ea typeface="Glegoo" pitchFamily="2" charset="0"/>
              </a:rPr>
              <a:t>70 + years of materials</a:t>
            </a:r>
          </a:p>
          <a:p>
            <a:pPr eaLnBrk="1" hangingPunct="1">
              <a:spcBef>
                <a:spcPct val="0"/>
              </a:spcBef>
            </a:pPr>
            <a:endParaRPr lang="en-US" altLang="en-US" dirty="0">
              <a:ea typeface="Glegoo" pitchFamily="2" charset="0"/>
            </a:endParaRPr>
          </a:p>
        </p:txBody>
      </p:sp>
      <p:sp>
        <p:nvSpPr>
          <p:cNvPr id="32771" name="Text Placeholder 3">
            <a:extLst>
              <a:ext uri="{FF2B5EF4-FFF2-40B4-BE49-F238E27FC236}">
                <a16:creationId xmlns:a16="http://schemas.microsoft.com/office/drawing/2014/main" id="{E6BADBB5-108D-E045-BD88-BFE4A66839FB}"/>
              </a:ext>
            </a:extLst>
          </p:cNvPr>
          <p:cNvSpPr>
            <a:spLocks noGrp="1" noChangeArrowheads="1"/>
          </p:cNvSpPr>
          <p:nvPr>
            <p:ph type="body" sz="quarter" idx="17"/>
          </p:nvPr>
        </p:nvSpPr>
        <p:spPr>
          <a:xfrm>
            <a:off x="5530850" y="1697038"/>
            <a:ext cx="2179638" cy="636587"/>
          </a:xfrm>
        </p:spPr>
        <p:txBody>
          <a:bodyPr/>
          <a:lstStyle/>
          <a:p>
            <a:pPr>
              <a:spcBef>
                <a:spcPct val="0"/>
              </a:spcBef>
            </a:pPr>
            <a:r>
              <a:rPr lang="en-US" altLang="en-US" dirty="0">
                <a:ea typeface="Glegoo" pitchFamily="2" charset="0"/>
              </a:rPr>
              <a:t>Over 4,000 Images</a:t>
            </a:r>
          </a:p>
        </p:txBody>
      </p:sp>
      <p:sp>
        <p:nvSpPr>
          <p:cNvPr id="32772" name="Text Placeholder 4">
            <a:extLst>
              <a:ext uri="{FF2B5EF4-FFF2-40B4-BE49-F238E27FC236}">
                <a16:creationId xmlns:a16="http://schemas.microsoft.com/office/drawing/2014/main" id="{59EA3EE8-3EE7-6D4A-9AAA-8845C68C4F39}"/>
              </a:ext>
            </a:extLst>
          </p:cNvPr>
          <p:cNvSpPr>
            <a:spLocks noGrp="1" noChangeArrowheads="1"/>
          </p:cNvSpPr>
          <p:nvPr>
            <p:ph type="body" sz="quarter" idx="18"/>
          </p:nvPr>
        </p:nvSpPr>
        <p:spPr>
          <a:xfrm>
            <a:off x="8656638" y="1641475"/>
            <a:ext cx="2179637" cy="636588"/>
          </a:xfrm>
        </p:spPr>
        <p:txBody>
          <a:bodyPr/>
          <a:lstStyle/>
          <a:p>
            <a:pPr eaLnBrk="1" hangingPunct="1">
              <a:spcBef>
                <a:spcPct val="0"/>
              </a:spcBef>
            </a:pPr>
            <a:r>
              <a:rPr lang="en-US" altLang="en-US" sz="2000" dirty="0">
                <a:ea typeface="Glegoo" pitchFamily="2" charset="0"/>
              </a:rPr>
              <a:t>5 Main Stage Productions Each Academic Year</a:t>
            </a:r>
          </a:p>
        </p:txBody>
      </p:sp>
      <p:sp>
        <p:nvSpPr>
          <p:cNvPr id="32773" name="Text Placeholder 5">
            <a:extLst>
              <a:ext uri="{FF2B5EF4-FFF2-40B4-BE49-F238E27FC236}">
                <a16:creationId xmlns:a16="http://schemas.microsoft.com/office/drawing/2014/main" id="{4B4E83D9-EDE4-374C-834F-A46BFCB1618C}"/>
              </a:ext>
            </a:extLst>
          </p:cNvPr>
          <p:cNvSpPr>
            <a:spLocks noGrp="1" noChangeArrowheads="1"/>
          </p:cNvSpPr>
          <p:nvPr>
            <p:ph type="body" sz="quarter" idx="19"/>
          </p:nvPr>
        </p:nvSpPr>
        <p:spPr>
          <a:xfrm>
            <a:off x="2416175" y="4578350"/>
            <a:ext cx="2178050" cy="636588"/>
          </a:xfrm>
        </p:spPr>
        <p:txBody>
          <a:bodyPr/>
          <a:lstStyle/>
          <a:p>
            <a:pPr>
              <a:spcBef>
                <a:spcPct val="0"/>
              </a:spcBef>
            </a:pPr>
            <a:r>
              <a:rPr lang="en-US" altLang="en-US" dirty="0">
                <a:ea typeface="Glegoo" pitchFamily="2" charset="0"/>
              </a:rPr>
              <a:t>Summer Theatre</a:t>
            </a:r>
          </a:p>
          <a:p>
            <a:pPr>
              <a:spcBef>
                <a:spcPct val="0"/>
              </a:spcBef>
            </a:pPr>
            <a:endParaRPr lang="en-US" altLang="en-US" dirty="0">
              <a:ea typeface="Glegoo" pitchFamily="2" charset="0"/>
            </a:endParaRPr>
          </a:p>
        </p:txBody>
      </p:sp>
      <p:sp>
        <p:nvSpPr>
          <p:cNvPr id="2" name="Text Placeholder 1"/>
          <p:cNvSpPr>
            <a:spLocks noGrp="1"/>
          </p:cNvSpPr>
          <p:nvPr>
            <p:ph type="body" sz="quarter" idx="21"/>
          </p:nvPr>
        </p:nvSpPr>
        <p:spPr/>
        <p:txBody>
          <a:bodyPr/>
          <a:lstStyle/>
          <a:p>
            <a:r>
              <a:rPr lang="en-US" altLang="en-US" dirty="0">
                <a:ea typeface="Glegoo" pitchFamily="2" charset="0"/>
              </a:rPr>
              <a:t>5 Degree Programs/ Recruitment</a:t>
            </a:r>
            <a:endParaRPr lang="en-US" dirty="0"/>
          </a:p>
        </p:txBody>
      </p:sp>
      <p:sp>
        <p:nvSpPr>
          <p:cNvPr id="10" name="Text Placeholder 7">
            <a:extLst>
              <a:ext uri="{FF2B5EF4-FFF2-40B4-BE49-F238E27FC236}">
                <a16:creationId xmlns:a16="http://schemas.microsoft.com/office/drawing/2014/main" id="{C39D8CF6-BEB0-0F4F-97A8-7C26E94815A0}"/>
              </a:ext>
            </a:extLst>
          </p:cNvPr>
          <p:cNvSpPr>
            <a:spLocks noGrp="1" noChangeArrowheads="1"/>
          </p:cNvSpPr>
          <p:nvPr>
            <p:ph type="body" sz="quarter" idx="20"/>
          </p:nvPr>
        </p:nvSpPr>
        <p:spPr>
          <a:xfrm>
            <a:off x="5530850" y="4510088"/>
            <a:ext cx="2179638" cy="636587"/>
          </a:xfrm>
        </p:spPr>
        <p:txBody>
          <a:bodyPr/>
          <a:lstStyle/>
          <a:p>
            <a:pPr eaLnBrk="1" hangingPunct="1">
              <a:spcBef>
                <a:spcPct val="0"/>
              </a:spcBef>
            </a:pPr>
            <a:r>
              <a:rPr lang="en-US" altLang="en-US" sz="2000" dirty="0">
                <a:ea typeface="Glegoo" pitchFamily="2" charset="0"/>
              </a:rPr>
              <a:t>Extremely Popular with Alumni and the Community</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Collaboration Between Departments</a:t>
            </a:r>
          </a:p>
        </p:txBody>
      </p:sp>
      <p:sp>
        <p:nvSpPr>
          <p:cNvPr id="3" name="TextBox 2"/>
          <p:cNvSpPr txBox="1"/>
          <p:nvPr/>
        </p:nvSpPr>
        <p:spPr>
          <a:xfrm>
            <a:off x="879231" y="2250831"/>
            <a:ext cx="10190284" cy="3539430"/>
          </a:xfrm>
          <a:prstGeom prst="rect">
            <a:avLst/>
          </a:prstGeom>
          <a:noFill/>
        </p:spPr>
        <p:txBody>
          <a:bodyPr wrap="square" rtlCol="0">
            <a:spAutoFit/>
          </a:bodyPr>
          <a:lstStyle/>
          <a:p>
            <a:pPr marL="285750" indent="-285750">
              <a:buFont typeface="Wingdings" panose="05000000000000000000" pitchFamily="2" charset="2"/>
              <a:buChar char="Ø"/>
            </a:pPr>
            <a:r>
              <a:rPr lang="en-US" sz="3200" dirty="0">
                <a:solidFill>
                  <a:schemeClr val="bg1"/>
                </a:solidFill>
              </a:rPr>
              <a:t>Department of Theatre and Dance</a:t>
            </a:r>
          </a:p>
          <a:p>
            <a:pPr marL="285750" indent="-285750">
              <a:buFont typeface="Wingdings" panose="05000000000000000000" pitchFamily="2" charset="2"/>
              <a:buChar char="Ø"/>
            </a:pPr>
            <a:r>
              <a:rPr lang="en-US" sz="3200" dirty="0">
                <a:solidFill>
                  <a:schemeClr val="bg1"/>
                </a:solidFill>
              </a:rPr>
              <a:t>University Archives</a:t>
            </a:r>
          </a:p>
          <a:p>
            <a:pPr marL="285750" indent="-285750">
              <a:buFont typeface="Wingdings" panose="05000000000000000000" pitchFamily="2" charset="2"/>
              <a:buChar char="Ø"/>
            </a:pPr>
            <a:r>
              <a:rPr lang="en-US" sz="3200" dirty="0">
                <a:solidFill>
                  <a:schemeClr val="bg1"/>
                </a:solidFill>
              </a:rPr>
              <a:t>Alumni Association</a:t>
            </a:r>
          </a:p>
          <a:p>
            <a:pPr marL="285750" indent="-285750">
              <a:buFont typeface="Wingdings" panose="05000000000000000000" pitchFamily="2" charset="2"/>
              <a:buChar char="Ø"/>
            </a:pPr>
            <a:r>
              <a:rPr lang="en-US" sz="3200" dirty="0"/>
              <a:t>Marketing</a:t>
            </a:r>
          </a:p>
          <a:p>
            <a:pPr marL="285750" indent="-285750">
              <a:buFont typeface="Wingdings" panose="05000000000000000000" pitchFamily="2" charset="2"/>
              <a:buChar char="Ø"/>
            </a:pPr>
            <a:r>
              <a:rPr lang="en-US" sz="3200" dirty="0"/>
              <a:t>IT</a:t>
            </a:r>
          </a:p>
          <a:p>
            <a:pPr marL="285750" indent="-285750">
              <a:buFont typeface="Wingdings" panose="05000000000000000000" pitchFamily="2" charset="2"/>
              <a:buChar char="Ø"/>
            </a:pPr>
            <a:r>
              <a:rPr lang="en-US" sz="3200" dirty="0"/>
              <a:t>Library</a:t>
            </a:r>
          </a:p>
          <a:p>
            <a:pPr marL="285750" indent="-285750">
              <a:buFont typeface="Wingdings" panose="05000000000000000000" pitchFamily="2" charset="2"/>
              <a:buChar char="Ø"/>
            </a:pPr>
            <a:r>
              <a:rPr lang="en-US" sz="3200" dirty="0">
                <a:solidFill>
                  <a:schemeClr val="bg1"/>
                </a:solidFill>
              </a:rPr>
              <a:t>Outside Vendors</a:t>
            </a:r>
          </a:p>
        </p:txBody>
      </p:sp>
    </p:spTree>
    <p:extLst>
      <p:ext uri="{BB962C8B-B14F-4D97-AF65-F5344CB8AC3E}">
        <p14:creationId xmlns:p14="http://schemas.microsoft.com/office/powerpoint/2010/main" val="2178975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Set Up Considerations</a:t>
            </a:r>
          </a:p>
        </p:txBody>
      </p:sp>
      <p:sp>
        <p:nvSpPr>
          <p:cNvPr id="3" name="Text Placeholder 2"/>
          <p:cNvSpPr>
            <a:spLocks noGrp="1"/>
          </p:cNvSpPr>
          <p:nvPr>
            <p:ph type="body" sz="quarter" idx="16"/>
          </p:nvPr>
        </p:nvSpPr>
        <p:spPr/>
        <p:txBody>
          <a:bodyPr/>
          <a:lstStyle/>
          <a:p>
            <a:r>
              <a:rPr lang="en-US" dirty="0"/>
              <a:t>Which items to Include?</a:t>
            </a:r>
          </a:p>
        </p:txBody>
      </p:sp>
      <p:sp>
        <p:nvSpPr>
          <p:cNvPr id="4" name="Text Placeholder 3"/>
          <p:cNvSpPr>
            <a:spLocks noGrp="1"/>
          </p:cNvSpPr>
          <p:nvPr>
            <p:ph type="body" sz="quarter" idx="17"/>
          </p:nvPr>
        </p:nvSpPr>
        <p:spPr/>
        <p:txBody>
          <a:bodyPr/>
          <a:lstStyle/>
          <a:p>
            <a:r>
              <a:rPr lang="en-US" dirty="0"/>
              <a:t>Were there any copyright issues to consider?</a:t>
            </a:r>
          </a:p>
        </p:txBody>
      </p:sp>
      <p:sp>
        <p:nvSpPr>
          <p:cNvPr id="5" name="Text Placeholder 4"/>
          <p:cNvSpPr>
            <a:spLocks noGrp="1"/>
          </p:cNvSpPr>
          <p:nvPr>
            <p:ph type="body" sz="quarter" idx="18"/>
          </p:nvPr>
        </p:nvSpPr>
        <p:spPr/>
        <p:txBody>
          <a:bodyPr/>
          <a:lstStyle/>
          <a:p>
            <a:r>
              <a:rPr lang="en-US" dirty="0"/>
              <a:t>To Flip or not to Flip?</a:t>
            </a:r>
          </a:p>
        </p:txBody>
      </p:sp>
      <p:sp>
        <p:nvSpPr>
          <p:cNvPr id="6" name="Text Placeholder 5"/>
          <p:cNvSpPr>
            <a:spLocks noGrp="1"/>
          </p:cNvSpPr>
          <p:nvPr>
            <p:ph type="body" sz="quarter" idx="19"/>
          </p:nvPr>
        </p:nvSpPr>
        <p:spPr/>
        <p:txBody>
          <a:bodyPr/>
          <a:lstStyle/>
          <a:p>
            <a:r>
              <a:rPr lang="en-US" dirty="0"/>
              <a:t>How to structure the collection in the repository</a:t>
            </a:r>
          </a:p>
        </p:txBody>
      </p:sp>
      <p:sp>
        <p:nvSpPr>
          <p:cNvPr id="7" name="Text Placeholder 6"/>
          <p:cNvSpPr>
            <a:spLocks noGrp="1"/>
          </p:cNvSpPr>
          <p:nvPr>
            <p:ph type="body" sz="quarter" idx="20"/>
          </p:nvPr>
        </p:nvSpPr>
        <p:spPr/>
        <p:txBody>
          <a:bodyPr/>
          <a:lstStyle/>
          <a:p>
            <a:r>
              <a:rPr lang="en-US" dirty="0"/>
              <a:t>Where to build the structure in the repository.</a:t>
            </a:r>
          </a:p>
        </p:txBody>
      </p:sp>
      <p:sp>
        <p:nvSpPr>
          <p:cNvPr id="8" name="Text Placeholder 7"/>
          <p:cNvSpPr>
            <a:spLocks noGrp="1"/>
          </p:cNvSpPr>
          <p:nvPr>
            <p:ph type="body" sz="quarter" idx="21"/>
          </p:nvPr>
        </p:nvSpPr>
        <p:spPr/>
        <p:txBody>
          <a:bodyPr/>
          <a:lstStyle/>
          <a:p>
            <a:r>
              <a:rPr lang="en-US" dirty="0"/>
              <a:t> Could Everything be Open Access?</a:t>
            </a:r>
          </a:p>
          <a:p>
            <a:endParaRPr lang="en-US" dirty="0"/>
          </a:p>
        </p:txBody>
      </p:sp>
    </p:spTree>
    <p:extLst>
      <p:ext uri="{BB962C8B-B14F-4D97-AF65-F5344CB8AC3E}">
        <p14:creationId xmlns:p14="http://schemas.microsoft.com/office/powerpoint/2010/main" val="29767268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Which Items to include?</a:t>
            </a:r>
          </a:p>
        </p:txBody>
      </p:sp>
      <p:sp>
        <p:nvSpPr>
          <p:cNvPr id="3" name="TextBox 2"/>
          <p:cNvSpPr txBox="1"/>
          <p:nvPr/>
        </p:nvSpPr>
        <p:spPr>
          <a:xfrm>
            <a:off x="659423" y="2250831"/>
            <a:ext cx="10691446" cy="3385542"/>
          </a:xfrm>
          <a:prstGeom prst="rect">
            <a:avLst/>
          </a:prstGeom>
          <a:solidFill>
            <a:schemeClr val="bg2">
              <a:lumMod val="25000"/>
            </a:schemeClr>
          </a:solidFill>
        </p:spPr>
        <p:txBody>
          <a:bodyPr wrap="square" rtlCol="0">
            <a:spAutoFit/>
          </a:bodyPr>
          <a:lstStyle/>
          <a:p>
            <a:pPr marL="342900" indent="-342900">
              <a:buFont typeface="Wingdings" panose="05000000000000000000" pitchFamily="2" charset="2"/>
              <a:buChar char="ü"/>
            </a:pPr>
            <a:r>
              <a:rPr lang="en-US" sz="2800" dirty="0">
                <a:solidFill>
                  <a:schemeClr val="bg1"/>
                </a:solidFill>
              </a:rPr>
              <a:t>Programs </a:t>
            </a:r>
          </a:p>
          <a:p>
            <a:pPr marL="342900" indent="-342900">
              <a:buFont typeface="Wingdings" panose="05000000000000000000" pitchFamily="2" charset="2"/>
              <a:buChar char="ü"/>
            </a:pPr>
            <a:r>
              <a:rPr lang="en-US" sz="2800" dirty="0">
                <a:solidFill>
                  <a:schemeClr val="bg1"/>
                </a:solidFill>
              </a:rPr>
              <a:t>Images from shows</a:t>
            </a:r>
          </a:p>
          <a:p>
            <a:pPr marL="342900" indent="-342900">
              <a:buFont typeface="Wingdings" panose="05000000000000000000" pitchFamily="2" charset="2"/>
              <a:buChar char="ü"/>
            </a:pPr>
            <a:r>
              <a:rPr lang="en-US" sz="2800" dirty="0">
                <a:solidFill>
                  <a:schemeClr val="bg1"/>
                </a:solidFill>
              </a:rPr>
              <a:t>Ads places promoting the shows</a:t>
            </a:r>
          </a:p>
          <a:p>
            <a:pPr marL="342900" indent="-342900">
              <a:buFont typeface="Wingdings" panose="05000000000000000000" pitchFamily="2" charset="2"/>
              <a:buChar char="ü"/>
            </a:pPr>
            <a:r>
              <a:rPr lang="en-US" sz="2800" dirty="0">
                <a:solidFill>
                  <a:schemeClr val="bg1"/>
                </a:solidFill>
              </a:rPr>
              <a:t>Theatrical reviews of the shows</a:t>
            </a:r>
          </a:p>
          <a:p>
            <a:pPr marL="285750" indent="-285750">
              <a:buFont typeface="Courier New" panose="02070309020205020404" pitchFamily="49" charset="0"/>
              <a:buChar char="o"/>
            </a:pPr>
            <a:r>
              <a:rPr lang="en-US" sz="2800" dirty="0">
                <a:solidFill>
                  <a:schemeClr val="bg1"/>
                </a:solidFill>
              </a:rPr>
              <a:t>Director’s Notes</a:t>
            </a:r>
          </a:p>
          <a:p>
            <a:pPr marL="285750" indent="-285750">
              <a:buFont typeface="Courier New" panose="02070309020205020404" pitchFamily="49" charset="0"/>
              <a:buChar char="o"/>
            </a:pPr>
            <a:r>
              <a:rPr lang="en-US" sz="2800" dirty="0">
                <a:solidFill>
                  <a:schemeClr val="bg1"/>
                </a:solidFill>
              </a:rPr>
              <a:t>Candid's from season</a:t>
            </a:r>
          </a:p>
          <a:p>
            <a:pPr marL="285750" indent="-285750">
              <a:buFont typeface="Courier New" panose="02070309020205020404" pitchFamily="49" charset="0"/>
              <a:buChar char="o"/>
            </a:pPr>
            <a:r>
              <a:rPr lang="en-US" sz="2800" dirty="0">
                <a:solidFill>
                  <a:schemeClr val="bg1"/>
                </a:solidFill>
              </a:rPr>
              <a:t>Complaint letters from patrons</a:t>
            </a:r>
          </a:p>
          <a:p>
            <a:pPr marL="285750" indent="-285750">
              <a:buFont typeface="Courier New" panose="02070309020205020404" pitchFamily="49" charset="0"/>
              <a:buChar char="o"/>
            </a:pPr>
            <a:endParaRPr lang="en-US" dirty="0"/>
          </a:p>
        </p:txBody>
      </p:sp>
    </p:spTree>
    <p:extLst>
      <p:ext uri="{BB962C8B-B14F-4D97-AF65-F5344CB8AC3E}">
        <p14:creationId xmlns:p14="http://schemas.microsoft.com/office/powerpoint/2010/main" val="3986457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Copyright Concerns</a:t>
            </a:r>
          </a:p>
        </p:txBody>
      </p:sp>
      <p:sp>
        <p:nvSpPr>
          <p:cNvPr id="3" name="Text Placeholder 2"/>
          <p:cNvSpPr>
            <a:spLocks noGrp="1"/>
          </p:cNvSpPr>
          <p:nvPr>
            <p:ph type="body" sz="quarter" idx="16"/>
          </p:nvPr>
        </p:nvSpPr>
        <p:spPr/>
        <p:txBody>
          <a:bodyPr/>
          <a:lstStyle/>
          <a:p>
            <a:r>
              <a:rPr lang="en-US" dirty="0"/>
              <a:t>Release forms were signed by all students</a:t>
            </a:r>
          </a:p>
        </p:txBody>
      </p:sp>
      <p:sp>
        <p:nvSpPr>
          <p:cNvPr id="4" name="Text Placeholder 3"/>
          <p:cNvSpPr>
            <a:spLocks noGrp="1"/>
          </p:cNvSpPr>
          <p:nvPr>
            <p:ph type="body" sz="quarter" idx="17"/>
          </p:nvPr>
        </p:nvSpPr>
        <p:spPr/>
        <p:txBody>
          <a:bodyPr/>
          <a:lstStyle/>
          <a:p>
            <a:r>
              <a:rPr lang="en-US" dirty="0"/>
              <a:t>Newspaper ads and Reviews</a:t>
            </a:r>
          </a:p>
        </p:txBody>
      </p:sp>
      <p:sp>
        <p:nvSpPr>
          <p:cNvPr id="5" name="Text Placeholder 4"/>
          <p:cNvSpPr>
            <a:spLocks noGrp="1"/>
          </p:cNvSpPr>
          <p:nvPr>
            <p:ph type="body" sz="quarter" idx="18"/>
          </p:nvPr>
        </p:nvSpPr>
        <p:spPr/>
        <p:txBody>
          <a:bodyPr/>
          <a:lstStyle/>
          <a:p>
            <a:r>
              <a:rPr lang="en-US" dirty="0"/>
              <a:t>Images owned by Otterbein per photographer’s contracts</a:t>
            </a:r>
          </a:p>
        </p:txBody>
      </p:sp>
    </p:spTree>
    <p:extLst>
      <p:ext uri="{BB962C8B-B14F-4D97-AF65-F5344CB8AC3E}">
        <p14:creationId xmlns:p14="http://schemas.microsoft.com/office/powerpoint/2010/main" val="4059106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Size of Collection</a:t>
            </a:r>
          </a:p>
        </p:txBody>
      </p:sp>
      <p:sp>
        <p:nvSpPr>
          <p:cNvPr id="3" name="Text Placeholder 2"/>
          <p:cNvSpPr>
            <a:spLocks noGrp="1"/>
          </p:cNvSpPr>
          <p:nvPr>
            <p:ph type="body" sz="quarter" idx="16"/>
          </p:nvPr>
        </p:nvSpPr>
        <p:spPr/>
        <p:txBody>
          <a:bodyPr/>
          <a:lstStyle/>
          <a:p>
            <a:r>
              <a:rPr lang="en-US" sz="3600" dirty="0"/>
              <a:t>321</a:t>
            </a:r>
            <a:r>
              <a:rPr lang="en-US" dirty="0"/>
              <a:t> Shows from </a:t>
            </a:r>
          </a:p>
          <a:p>
            <a:r>
              <a:rPr lang="en-US" dirty="0"/>
              <a:t>1958-2018</a:t>
            </a:r>
          </a:p>
        </p:txBody>
      </p:sp>
      <p:sp>
        <p:nvSpPr>
          <p:cNvPr id="4" name="Text Placeholder 3"/>
          <p:cNvSpPr>
            <a:spLocks noGrp="1"/>
          </p:cNvSpPr>
          <p:nvPr>
            <p:ph type="body" sz="quarter" idx="17"/>
          </p:nvPr>
        </p:nvSpPr>
        <p:spPr/>
        <p:txBody>
          <a:bodyPr/>
          <a:lstStyle/>
          <a:p>
            <a:r>
              <a:rPr lang="en-US" dirty="0"/>
              <a:t>Over </a:t>
            </a:r>
            <a:r>
              <a:rPr lang="en-US" sz="3200" dirty="0"/>
              <a:t>4,000</a:t>
            </a:r>
            <a:r>
              <a:rPr lang="en-US" dirty="0"/>
              <a:t> images in black &amp; white prints, color prints and digitally in </a:t>
            </a:r>
            <a:r>
              <a:rPr lang="en-US" dirty="0" err="1"/>
              <a:t>flickr</a:t>
            </a:r>
            <a:r>
              <a:rPr lang="en-US" dirty="0"/>
              <a:t>.</a:t>
            </a:r>
          </a:p>
        </p:txBody>
      </p:sp>
      <p:sp>
        <p:nvSpPr>
          <p:cNvPr id="5" name="Text Placeholder 4"/>
          <p:cNvSpPr>
            <a:spLocks noGrp="1"/>
          </p:cNvSpPr>
          <p:nvPr>
            <p:ph type="body" sz="quarter" idx="18"/>
          </p:nvPr>
        </p:nvSpPr>
        <p:spPr/>
        <p:txBody>
          <a:bodyPr/>
          <a:lstStyle/>
          <a:p>
            <a:r>
              <a:rPr lang="en-US" dirty="0"/>
              <a:t>An additional </a:t>
            </a:r>
            <a:r>
              <a:rPr lang="en-US" sz="3600" dirty="0"/>
              <a:t>195</a:t>
            </a:r>
            <a:r>
              <a:rPr lang="en-US" dirty="0"/>
              <a:t> shows from 1967-2018 for Otterbein Summer Theatre</a:t>
            </a:r>
          </a:p>
        </p:txBody>
      </p:sp>
    </p:spTree>
    <p:extLst>
      <p:ext uri="{BB962C8B-B14F-4D97-AF65-F5344CB8AC3E}">
        <p14:creationId xmlns:p14="http://schemas.microsoft.com/office/powerpoint/2010/main" val="3529301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To Flip or Not to Flip?</a:t>
            </a:r>
          </a:p>
        </p:txBody>
      </p:sp>
      <p:sp>
        <p:nvSpPr>
          <p:cNvPr id="3" name="Text Placeholder 2"/>
          <p:cNvSpPr>
            <a:spLocks noGrp="1"/>
          </p:cNvSpPr>
          <p:nvPr>
            <p:ph type="body" sz="quarter" idx="10"/>
          </p:nvPr>
        </p:nvSpPr>
        <p:spPr/>
        <p:txBody>
          <a:bodyPr/>
          <a:lstStyle/>
          <a:p>
            <a:pPr marL="342900" indent="-342900">
              <a:buFont typeface="Arial" panose="020B0604020202020204" pitchFamily="34" charset="0"/>
              <a:buChar char="•"/>
            </a:pPr>
            <a:r>
              <a:rPr lang="en-US" dirty="0"/>
              <a:t>Current users of ISSUU.com – strictly for flipping technology.</a:t>
            </a:r>
          </a:p>
          <a:p>
            <a:pPr marL="342900" indent="-342900">
              <a:buFont typeface="Arial" panose="020B0604020202020204" pitchFamily="34" charset="0"/>
              <a:buChar char="•"/>
            </a:pPr>
            <a:r>
              <a:rPr lang="en-US" dirty="0"/>
              <a:t>Some software required a programmers ability to set up and manage and I did not have that background, nor did we have an IT person on staff at the library.</a:t>
            </a:r>
          </a:p>
          <a:p>
            <a:pPr marL="342900" indent="-342900">
              <a:buFont typeface="Arial" panose="020B0604020202020204" pitchFamily="34" charset="0"/>
              <a:buChar char="•"/>
            </a:pPr>
            <a:r>
              <a:rPr lang="en-US" dirty="0"/>
              <a:t>Some options were simply cost prohibitive.</a:t>
            </a:r>
          </a:p>
          <a:p>
            <a:pPr marL="342900" indent="-342900">
              <a:buFont typeface="Arial" panose="020B0604020202020204" pitchFamily="34" charset="0"/>
              <a:buChar char="•"/>
            </a:pPr>
            <a:r>
              <a:rPr lang="en-US" dirty="0"/>
              <a:t>Some of the options we researched and explored:</a:t>
            </a:r>
          </a:p>
          <a:p>
            <a:pPr marL="800100" lvl="1" indent="-342900">
              <a:buFont typeface="Arial" panose="020B0604020202020204" pitchFamily="34" charset="0"/>
              <a:buChar char="•"/>
            </a:pPr>
            <a:r>
              <a:rPr lang="en-US" dirty="0"/>
              <a:t>Flipping Book</a:t>
            </a:r>
          </a:p>
          <a:p>
            <a:pPr marL="800100" lvl="1" indent="-342900">
              <a:buFont typeface="Arial" panose="020B0604020202020204" pitchFamily="34" charset="0"/>
              <a:buChar char="•"/>
            </a:pPr>
            <a:r>
              <a:rPr lang="en-US" dirty="0"/>
              <a:t>Internet Archive</a:t>
            </a:r>
          </a:p>
          <a:p>
            <a:pPr marL="800100" lvl="1" indent="-342900">
              <a:buFont typeface="Arial" panose="020B0604020202020204" pitchFamily="34" charset="0"/>
              <a:buChar char="•"/>
            </a:pPr>
            <a:r>
              <a:rPr lang="en-US" dirty="0"/>
              <a:t>Xerox </a:t>
            </a:r>
            <a:r>
              <a:rPr lang="en-US" dirty="0" err="1"/>
              <a:t>FreeFlow</a:t>
            </a:r>
            <a:endParaRPr lang="en-US" dirty="0"/>
          </a:p>
          <a:p>
            <a:pPr marL="800100" lvl="1" indent="-342900">
              <a:buFont typeface="Arial" panose="020B0604020202020204" pitchFamily="34" charset="0"/>
              <a:buChar char="•"/>
            </a:pPr>
            <a:r>
              <a:rPr lang="en-US" dirty="0"/>
              <a:t>We are in the process of building a new website and it has a </a:t>
            </a:r>
            <a:r>
              <a:rPr lang="en-US" dirty="0" err="1"/>
              <a:t>wordpress</a:t>
            </a:r>
            <a:r>
              <a:rPr lang="en-US" dirty="0"/>
              <a:t> plugin available called </a:t>
            </a:r>
            <a:r>
              <a:rPr lang="en-US" dirty="0" err="1"/>
              <a:t>Flowpaper</a:t>
            </a:r>
            <a:r>
              <a:rPr lang="en-US" dirty="0"/>
              <a:t>. Hoping that may be our long term solution.</a:t>
            </a:r>
          </a:p>
        </p:txBody>
      </p:sp>
    </p:spTree>
    <p:extLst>
      <p:ext uri="{BB962C8B-B14F-4D97-AF65-F5344CB8AC3E}">
        <p14:creationId xmlns:p14="http://schemas.microsoft.com/office/powerpoint/2010/main" val="18328350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M1m2EZ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DNZthGmd7J2s4DAAAxDwAAJwAAAHVuaXZlcnNhbC9mbGFzaF9wdWJsaXNoaW5nX3NldHRpbmdzLnhtbNVXX3PaRhB/51PcqJPHIDu1a4cReDy2GDPBQJDcJtPpeA7dgq4+3am6E4Q89dPkg/WTdE9nYwg4Fc244w4PoNXub//9do8Lzj5lgsyh0FzJtnfYPPAIyEQxLmdt7ybuvj71iDZUMiqUhLYnlUfOOo0gLyeC6zQCY1BVE4SRupWbtpcak7d8f7FYNLnOC/tWidIgvm4mKvPzAjRIA4WfC7rEL7PMQXudRoOQwImuFSsFEM4wBMltdFR0BdWp5zu1CU3uZoUqJbtQQhWkmE3a3g+n5/bzoOOgLnkG0ianOyi0YtOijHEbDxUR/wwkBT5LMfCTI48sODNp23tzZFFQ299GqbBdDtSiXChMRpp7+AwMZdRQ9+j8Gfhk9IPAidhS0ownMb4hNv+2dxnfRv3eZXg7GMZhdHsVX/ddDHsYxeGHeA+juBf3w33068JffRyF435v8O42Hg77cW/0aIUV3ShI4G9WLMDKqrJIYFWwwKRlNpGUCyTbV2XUYJCughYziFWXYxOnVGjwyO85zN6XVHCzRFYfIKvvAPJznUNixrZtbc8UJXiPcA4QA8Nerihx/HZFiZPTjdR95/0xrZ1RBtQYmqRIHpRVoQX+uuhBbarkRmr2mUyUYKuEIJsAG9AM1kYiuuOyi5qHHpliEwSmel5wKjzCDaaerIx1OdGGm2oIu+uaBLFw2IFcR1ulSFJa6I2Kr6puiZ90fh0oA/o3Vwonekr1F1UKRpaqJILfATGKYJvLDH+lQNaHiUwLlVVSHHdDtOAY3JzDAthZHUcf0UVWoiVumlyAcR7+KPlnMoGpKhAX6Bx3Esq5dvjNvYBzqvUjKH2I8ZUbkd7gMvzwyiZI2ZzKZE9w5AZkuXkOfIq5S4UuhFBYzTUIrExCSw1VfxhnlVqdNGv7Tum8arptZAWK7eYYj8PEFwmymMsS6gImVBIlxZLQBDeFthSac1VqlDiyOGj9rwJ0poTLKtQZDhs6KxgUddAODt/8eHT808np21bT/+vPL6+/aXS/PUeCWm9ufV48uZ7rWX21pP/B6Buresu2q4rMMpRtOd19/Nyvye1FEvh2we3ed9VafonrLgrPxxdXZBxGN/04atUhw0ARLFiSIpum9s9KHZvhTYztCOuojsbhz7XCwL7UmoQwqgU3rJXHuzpaY3cMjNaOgFoh4A6fuQMDt7jgGUdW/i/G86lJ+f7J/k+m87v+jbjRfqbpBFokKXb02Vjw4rffc5b3JVXMPa3uDxsXhsDfeTWzbzIueYZ1tKf76j7XOT46wCvIzleNBqJtXnM7jb8BUEsDBBQAAgAIAM1m2EY6Kj9OugIAAFgKAAAhAAAAdW5pdmVyc2FsL2ZsYXNoX3NraW5fc2V0dGluZ3MueG1slVbbTuMwEH3nK6rue8Ney0qmEpSuhNRdECDenWSaWHXsyJ6U7d+v7TjEbhua7QipnjnHc/UUordMLC4mE5JJLtUzIDJRaKvpdBOWX0/TBlGKWSYFgsCZkKqifLr49Mt9SOKQ51hyB2osZ0Mz6N3M3WcMxfv4PrcyRMhkVVOxX8tCzlKabQslG5GfDa3c16A4E1uDvPw5X64GHXCm8R6himJaXVkZR6kVaA02pB8rK2dZnKbAO0+X7jOS07v6OPsD2o5pho5289nKEK2mBcRFvrqxMowX5va4K3MrHxMQ/qKBfv1iZRDK6R5UfPndNyuDDFk39f/MSK1kYQsacz5u4juHS5qb52ejurRylmATso7OdsGXx+V6F4D81/DdE/tcleSPtq4HC8E2PeWwQNUASbpTa9OlfHto0LyPzh5qesyjifmRNhoWG8q1h/XKHvgEb0zkIcpresir5E0FyzbgEBkbesJyeeuWRYh91wUxKth5ZZ9KoOyRf0xhj5CBskc+c5bDg+D74wgOTS2p6/It9f0MGuDJUQeMGQQ1x9yH0p06q3W1to9XB7F6RYepZA4LbeN5YRXY1pHE6dqYkqOgiKA7VlBkUvy2uHTvstEkOTD4aTs9WwQZcjg1ci5Gs6jDernzxdmCkPaHoU+uPU/Q7PHrKUWkWVmZHyY9nXieeSimMNPkNMNuSgMHdS82MuA430OkiqotqBcp+Vg3QiLosdfL9n0NwUkS1IAkp6tM/CWnyi+aKgW1Ml1joLsqx8oWWLKi5OYPXxm8QX7AGLC2VCzNfYKy97kMFH4IgKqs7Ka2PbSWquHIOOyAe2ugcCkP5Ua0mdKhgbvBNWwwHDmvGTWTfln0sxIvkUB/Av9qwoouPrCMGHukqXaZRS+/28TB1dFy7haanb5wl7mzH6boZmM/LqFR2v8o/wFQSwMEFAACAAgAzWbYRrJ85P+jAwAAQg4AACYAAAB1bml2ZXJzYWwvaHRtbF9wdWJsaXNoaW5nX3NldHRpbmdzLnhtbNVXUXPaOBB+51do3OljcdJLLyljyGQSZ8KUAAWn187NTUZYC9ZFllxJhtKn/pr+sP6SrqyEhJLkzF3buxsewOvdb3e/XX020eGHXJA5aMOVbAe7zZ2AgEwV43LWDi6S02cHATGWSkaFktAOpArIYacRFeVEcJONwVp0NQRhpGkVth1k1hatMFwsFk1uCu3uKlFaxDfNVOVhocGAtKDDQtAlftllASboNBqERN50rlgpgHCGJUjuqqPizOYiCL3XhKZXM61KyY6VUJro2aQdPDk4cp8bH490wnOQrjfTQaMz2xZljLtyqBjzj0Ay4LMM697fC8iCM5u1g+d7DgW9w02UCtu3QB3KscJepL2Gz8FSRi31lz6fhQ/W3Bi8iS0lzXma4B3i2m8HJ8nluNc9iS/7gyQeX54l5z1fwxZBSfw22SIo6Sa9eBv/uvBn74bxqNftv7pMBoNe0h3eRiGja4RE4TpjETKrSp3CirDIZmU+kZQL3LVvaDRgcVsF1TNI1CnHIU6pMBCQPwuYvS6p4HaJS72DS30FUByZAlI7cmNrB1aXENzCeUAsDGe5WokXL1crsX+w1nros9+2dW+VEbWWphkuD9qq0qLwrunGbarkWmvumkyUYKuGpsiywF6ONKciINxib+nqrnUM2FMukH8Xu9ucSrvRXJpRbdY4XPHoVjnt/N5XFswfvjlvesj1N1UKRpaqJIJfAbGK4ODKHH9lQO4eDzLVKq+sghpLjOAMyJzDAthhnUTvMEVeYiRKRyHA+gzvS/6RTGCqNOICnaPIoJ0bj9/cCrigxtyC0psan/ql7/ZP4rdPXYOUzalMtwTHaUNe2B+BT7F3qTCFEArZvAOBzKS0NFDNh3FWudVps3bujM6robtBVqA4bo71eEy8keIWcllCXcCUSqKkWBKa4tk3boXmXJUGLX5ZPLT5WwX6UMJlVeoMHyiYTDPQddB2dp//svfi1/2Dl61m+OXT52ePBl3r4VBQl80L4vGDglsv6hvZ/YugR8R3I/ZU6dxtKNtIev8D5Vr4NoUkCp3s3K9gldD+HAEbx0ej4zMyiscXvWTcqjPeviJIQZrhfkzdC0WdmMFFggTHdVyHo/hNrTKQ6Vq7HY9rwQ1q9fGqjtfIC/vwjqjXKgFVeeYfAajLgucc9+x/ceAe2v1/flZ/ynl7/I3Bn8bvdd6A6jTDGf2wuf77CvVdCfsvceCvVu/hay/eUXjvX5wG2tf/93UaXwFQSwMEFAACAAgAzWbYRoITx3SWAQAAIgYAAB8AAAB1bml2ZXJzYWwvaHRtbF9za2luX3NldHRpbmdzLmpzjZTLbsIwEEX3fAVytxWiT2h3qFCpEotKZVd1YcIQIhzbsk0KRfx7M+YVO5NSzya+OrrziDzbVrs8LGHt5/bWf/v7e3j3GqDmzAquQ1006DnqzIpsBpMsB5FJYBFSIDLnwsJJ350RyplJ7zrdfKCvrRgyRdD6lKAiGgK0FFgQ4DcFrinxJ2zu0Ni+qcqopyvnlOwkSjqQriOVybln2NWrP9UeI1gVYC6gc55AYNrzp4k8Oz70MKpconLN5WasUtWZ8mSZGrWSs6b8i40GU/705R7oPvVeRoGdyKx7c5DHiUd9jGZSG7AWDnkfRxgkLPgURMW3688faGBcbyiii8xm7kgPbjCqtOYp1KbUH2CEmCy9atPsYdQ5B2u3J+5uMQJC8A2YmtXwHiMAlV7pf/xAbVSKE6mh9ZmfUKH4LJPpIXUXg+SwWLRtmt65UV/+kAVPSEVPaEE9v7xpecSgJUB31IK8Nso7puwEJUoih6JATYAFvUhcvEjw/tlm3DmeLPJyP5TrsZwDN0swE6VEWf7XpULjXK3dL1BLAwQUAAIACADNZthG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zWbYRj+zTKhuAAAAcwAAABwAAAB1bml2ZXJzYWwvbG9jYWxfc2V0dGluZ3MueG1sDco9DoMwDEDhnVNYnsrQHzYGAgNSxy7QA1jBQpEcGyVpVW7fbO9J3zD9osCXUw6mDrvbA4HV2xZ0d/hen9ceIRfSjcSUHaohTGMziHmShUupMMMhdHJaOdYo/KJY5RLqMcz2SZnh4u04W7yPzR9QSwMEFAACAAgAg4CPRc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zWbYRtOZkxsdCAAAYx4AACkAAAB1bml2ZXJzYWwvc2tpbl9jdXN0b21pemF0aW9uX3NldHRpbmdzLnhtbK1ZbW/bOBL+3l9B+LDALnCIX+S3LFwf9EInQh3ZaylJe4eFQUtMLEQSfRLtNgt/uF+zP2x/yQ4pKZYcx5Hai5qiGs48MxzOPCTVUfLkR/o24Sz0/yDcZ5FNOfejx2T8AaGRywIWz2OaUJ40D5J7P/LYVzN6YEIG0oSTyCOxp4vRZNxCE/mDhgN1aAzhrat1O2jQxR08RAbu6TB2qRiXig5jRqetj5pHECluTF0a8dOoo2Zp9LWBGSU05mbk0W9jpaxdHCrP4Comng96ybjfFc8+97o3uuJB3XZv0MP7jqooSh/pPaNttPaDweVAbSPc6vZayl4bdpSOgtq9Xvuyv28POj0F3iaXfUDp4ss+6g663Y6x7+AOWCNV1YyOvh8ol+22Ct7w8FLfTybaoNVC7XZb6Rr7Xl+ZaC0E2gpgqMpQJFAxFE3p71VNbQ8VNNEn2qS7xwbu6z007OB+q7XvaprSah2Se5hdMV0HaeXp5Ol8B/DkEpwcFbXVPFFcI3cbx6Ds0HATEE5RREL6sWH78EqRzrZxQtHPLts8/9LIKlRWc66fB1aWpkIQC7TxKbBRUw7lejKyYmsU5cj3PjZWW85ZdOGyiEO4FxGLQxI0xv9IqyebWxVLtqNxHbsH4tKDu4H8qWqW+YKKhueckcvCDYmep+yRXayI+/QYs23kVQpz/byhceBHT6Dduhzo+KyjwE+4yWlYig8PxVPdbAOMlVARXh+Lp5JlQFY0yD225E8Nu4PL9zNyZLrzE59LU7UtnnOmG/JIywswVMVz3iYCL+VVG4jnfSNOv3FQVwQBdM6qB+SZxmUnKWGetWKb7aZuPW1i9iiSXbZ7f6Ff7AIG/BM9ighb4qlkJCYoHFZapSxtcv7GkWL2eswloxC8wOIWySUTSci5ttRnN3PV+rKczq5mS828aoz1tCuRaMsPP3f6w2/tXh+oKzOsCGXfqNNpGQxJsF6rGpblLGbTJQDi6dLCn53GWPxd23R260xNCzfG2T9qA8wX+K4xFn9XMb1dLLDlLO2paeClaS+tmSPzMsUONhrjL2yL1mRHEWdo59OviK8pAn72Y4qSwPfkgOBsP9rSCv6M2Y1qWssFtp2FqTvmzGqMbRbHz/+UyGTL11A9a5Igz0/IKqCedAs1IscFv4B3eURD8IevfdBkIfGjiyreF+q9aV0tndlsai+xZeSSxhhHHjJiIjzVB1qoNl4ARkxgK/8+86WsPomA1CCoDXJtXl1P4dcRgVz7j+sAfvl3RDPHsCRzGlUwhMLBC6g6276fLQyRQ3CICNqQJPnKYq9UNMWlq4BtWvoMSlN3CviOgMmxYeH9yIXSoS6vgHeDbVu9wktt9hlqHHpzVtNo9gla8lNNoy/Yhh7CdgUzS70zr1TREaIN8wbJe9Alot6DZ0RcF+xENnc+2yYgERmGNpHdmNR2ZOPfbmEdTXV6otlTTMizXMFHf0chitirVFVAQDo2RF39dmv+ezlRzSk2llBoxux+6Uh+FP4IEEnEOCJBwMQ0wDXxdiRyKVpRl2yhHZ5BzfM9qSaWXwbz363/ByI8I6GfMv6yDPz5p4v60ZVY73WQIRybwRkcVjb8Pe+FGXxnIKLg34yiSgLqh2CnrayZ0Bmaz2oZYWB0QV1AwkEtQ9OagLt5ygtAHOKyUwvAmmUYFkM/AHMHmSsFcgcZrQdxjzXbdGDTvqcrcYytYCyXO1210ystLhsBhbvey2qv6AODdgko2aUbInCgXP4qq1zYcksU5ZjOFAK3APMx3VcBNfBDcRivBnt7g/NUpLRSms892wae7OHAf5LUAnnehvT1fv4Qs1BKA5LkdZ2S279+MJB0iovU77zeRmRjdaFfL3XV0rE4H4quCqrbQY2KyKaOvZyqmkCAYg0Jd9dArA/i2F4dKz3fGXiiAl6WXpuS2F3/9b8/q8McxZNKUSb9tS4OtKBgLfyC9x+LcZr8XgHHUbWyqXypaJgdj3PT6qdlx4Qy+b8cQEm6GYQsFF8sKrmGQsyWUXUcVb++gVq1ZWmybexW2r+LIDfq4hPQjzy5NcY3JH4C+nIYC+oCycyL2uS1YzhcWLY88CNa0/yH9wMxececL1XDkDc56NHAd5/STdCD42j21QYFcKWrgadfqxZw5BEk9XxeH1NuMTkdASWk7wdC2J3ccV4Eh/sx3L/Zlpeu2xGPWTAXHypef5kDBfFdBcp4zGNxQcvfihrJmn3N1i7TKkqONecQwlycy8YPJEgy5YPwWH0hescr6maSY8U7FgA76+l0ivrlgWMzXdfkl7yixYvsVexwas6GDhMtCI/1LfqNv9IvCI/1bbFnzeCY/jqm46Giaf55RSNxUV5YvAzoxOqBEo0kT2Uh5m9lHRHCVHxnSwozyQRlzZB5dCw3X8cPadbQQlaMuPlGyKPo5RhxI2xWz3Z2LTkaOBRw83wFj7jPA/p2ect5QBMWcy3fP9RK4yj9HnycjFSK+POGfmzABYC4a8H1SQNlGB8bIp3pN/e37DY5owlCK1jKaM6bhpLRJaHXchkJHq/niqX9ft5o1HyVp1Hz3AqNMti3FzDahisaY6gBH3guW6GysKi+zj9t3MmT4ZHdG6NFAL4G7AjuKnknFASlwpIHq7xb0pfieLgNuB/QHQ0ynYKgkJzz8x8l0B3ni1vlU/rAi+WdSWp3QUZ2h1osk2BB/qaVvBmViL88UrPpOFklcvYn2CrffwrOTmxJOVGLei9yNONHy9484Qt030r/qFncaYGkXv3H2bEMTAHvzf9H/htQSwMEFAACAAgAzWbYRlVrhjhHCQAAJBYAABcAAAB1bml2ZXJzYWwvdW5pdmVyc2FsLnBuZ+2Yf1RSaRrHb1Mz1rRWM+5sO2Y5zW51miY9TYMalU5mlk2KmqYRSEkzBkpYDGkY2I6T/ZKYyWYt1NiyMEVhGfwFBNZmchxHyfhxUUIsGn+AyJhcUFDYi3Paztn/9uy//nHPPc99Pu/zvPd53/f73HMvJibs9n838F0AAPzj9sQkA8D8FQDwVsnCd+AnRT/fLYZv8yjJu6MBfnfQCGwsyNoRvwMAhKzF00fehu1FuXsOUgBgySPfNU9BvncUAD4Qx8XsSMnPsBpkrEOp4Pnn0+C1a0/OhdyOTvnh2PfHkhMTE+/s2BuwKOmLwI+wT9/+1/lB+oE7j6Vb0Js916dOl1BII8lB7iBFlv4HBylYua0F3V4eTuYzPFNDPA7DNVI5pOTMBwAMT38LeZuWudLb1i5o9SDH/gAA/xSYL62yZZo0vDSTb+rna+X5y1eQjfKV4bAVcYDaXoRsJkreA4CBdM2HSxmTz8+PxwLAWXxq1rbrx2GkZaNwHgDEXPAHgI+ic+AH72XCqS4sg4vyxXc62P64Da7MstVh8KCFc+gcOofOoXPoHDqHzqFz6Bw6h86h/we6lOG2Nm+APdK1/2OoC1WZJsgCpqFubhPT7MM9mt3B9G+gh37BuWfZIraU/YjdSbgyD+jWSP5UoUV6P4AmO8twjNNP2HVN9XSad0Tu3WAeXwfe8VO0d5aFCiKnf3s0/vBkC7uTrSLw4XFdl5eHhrzqGkSXaoTxivu1pJATGzHKkUhF4b0ivGncpDDNf5mPqFZh5gMVpbQi+1UlcWpUpGw3ZWjCVPKyf9zUSxkB0wO632raDbwtlYOBwABGTQhbGhwZBH5WdhTp0DQo19QMTYagapARYVy/x9Z4ij+QG2K+7yH4UwhcPC7ejWHT+NX4qGJdRMBsniJkWSG6FXN7ZDJNFVn2tdEmGN2ZU3HRN9+xQ5XJlA6jSscePIywUi6av6kdmVy6Jqy77XMQAJzWq63Ltt+YddWYFe4ESu5C4Ym1XPE7QAsKxYlcCW4sy2Gf902pwDHaG7HULSnTTdpVKIHc47LkyV1mHo8V5ZnENYMQ7sz441a+hU7UP3WjzI6+1lCBU+VySJ45nVNDHJy0y+XskBg3zcYOtVlsB8oHM+G0HWZEbnnw+YKnusmXpSg+Y+rXMh4hZZ/9FIIxPa4otB5a7ApsxIoJamtjIS7DVg1ZqWKbras83OtCNR4XeeiBsi7h70GbpzY168O/6nRxxxxME21CrMU3HnhGjbrbD4y573VaIu+O8Y5Lj6/MLyWEHFBFStX4GjxGYFHoyCU22n7poCCEbAwSuOst2f7SMRH1F0yD/kyh6Y6w5zLkEq1tWCLx1AlD7NnqMIscEYdoCtCAIMcCzZCx4UJ6AZZPop1xGvJMYSqj7elscW91azjaDW7Jcfu3BdgCkmJiSJnXjxIEZM+k492L9rWK6YYPQ8JvDOIRVtGXLCpWgtU7kJRAasG5dCa1C/M8qWrIxBViNwSbdTZyxadhTaVCl0NPNhq0X6HxUkNNZlW7I47jEGfPboI+p7Ewip+6JAmP7Uw9WgdCfdnY1tQ/36dBZgO0chFC6+6tDb+YXccJVMsRn0RoSU5EVwexL6tsFfUM3XCKJFUiRc4aE39gWNcXm6q0xVPySmikfZSTpaWP26lJiU2hLYH6jt7I1XpLs1OP0p1yW+Gl8M4wHjouU9x3nMZmvDudtakLATyoMTxGcdja3TOEndh+/gy6dZ7B0hwYXi9yGTyIT5E5XBXPsen35FT7JjLYpKcOUWmrCtzWoL/fNErTq/jmRtgf39buDRF4GUacLBEkaelmZeqMYph0BTGbI95ybafm3q4T9cK9u2NkAbhmZx9PmyTz9B1XOTczqQaQU2x3bqdtkm9vJOJUFXVc+qmaJAWaVX9FEHlxGJElSLU4CGrIQqce1qRHrT9YP7HVwFihqnj28qiw50cxY91tyBk25v68Vs5irLZfpvYN8WdPIlGF/DURZHpOUgQy5B+J6j6eXCC8+b4aBANzGhnEnh+SCx3rU1Q0yn+SsqQs6ZUJiS6dJcoxqjNQnFo9qEd7t4Jv8qEYTGidv/o7aHH94gaFBMt5oUbt+bIt1itTNCix5T6VUI+9aD4Hpkf16viKpmxBhpK0XIs4tfG6u9KDPuss1+s5um8uEBJmN/awaRhhPVUvsSFF0XdjBRzQxmu4acRS8u69XtHYkVd1SX44yS/a5WmtA8T3C6SBjVZaoaVpJpMkQ8meuCP3erfCu7pfPvBl6zKinSpT0gpJ/lX4fbM1MJ6Z6Go5sCVGUMbV/9zgMG/e2xTFNHPdBMu6v1JP9339+t17FELGZ0mm73XDor/RrAerxrKlS+Ifx8rCuFvEHXH4qhR6fQAG/8lPVy6sgt56xlDJ1XfAGH5w9Y+XLkkYPHwVWdAJLdD8CkWazz1x26mgIeu9FcCDu/mwsLdk9KYx0cHxzT+uD9OKDtPmZVRpmXoq6JC7A5iBMu1W7efBPAIHS6xjiQv3ZjNJOXUKHbHy4MR+ShIt/pkCa3kpt129wKTF75sQdnbgi3pnD+1zuHl4K/oZJeiX/Q3DnP7hjY35fMvWaPMrqnaGOG4AUeSE4Ew2C9bEEKilaSIpq0cNzRRD/PDG7ATzK0e8S86B1MKbRn1xGg+Mlq3lTul2vRbjTuy0nOm9PSs/ZWO9oiwT5o1Sq0rXodqpnWvKB4/4dHFVFGNb9yN5W/uN677ll28/M5mLkWJqCUt8g2sZLrWwGoV4rdbkUJz8vsYZ7snmbkmHO0Tt8tCMkjdqHuFH7fY0MMQxqnEBlx7So6pGKUxR1143kMvIvEL0Iwx7ROdrIINNRlX6yqAVNpXiWHUyBek7blvEVpsxIs89XTwqnfS3DI3qjNUnKuGOR6/p2y/ppC0A9ojtNvKoaK30ZWPu9mYoCKWg1/n87quJ6BdxbwN7akL9cS/QuUZE713+Ocv1sReLnx/yU8TW+J0cCa6qjO46MktJGhoHbmX/5JyZXHoixdfrRz/+ry+AFw9trd7IftiVW2cu8SuE20T+XwDggbB286rpGafRxIRditru/Fyo9bkKHjHAT8Gp85evQHimJ5QndsLR6Klp9sl1YcRpCMSl+X6L5r0FAC0J1Biozcvi8bzzZ/TWiKKJXffgSEDcroQYfvThb/8NUEsDBBQAAgAIAM1m2EZqfcGNSwAAAGoAAAAbAAAAdW5pdmVyc2FsL3VuaXZlcnNhbC5wbmcueG1ss7GvyM1RKEstKs7Mz7NVMtQzULK34+WyKShKLctMLVeoAIoBBSFASaESyDVCcMszU0oybJXMzZGUZKRmpmeU2CqZmlvABfWBRgIAUEsBAgAAFAACAAgAzWbYRlp/uZk6BAAA4Q4AAB0AAAAAAAAAAQAAAAAAAAAAAHVuaXZlcnNhbC9jb21tb25fbWVzc2FnZXMubG5nUEsBAgAAFAACAAgAzWbYRpneydrOAwAAMQ8AACcAAAAAAAAAAQAAAAAAdQQAAHVuaXZlcnNhbC9mbGFzaF9wdWJsaXNoaW5nX3NldHRpbmdzLnhtbFBLAQIAABQAAgAIAM1m2EY6Kj9OugIAAFgKAAAhAAAAAAAAAAEAAAAAAIgIAAB1bml2ZXJzYWwvZmxhc2hfc2tpbl9zZXR0aW5ncy54bWxQSwECAAAUAAIACADNZthGsnzk/6MDAABCDgAAJgAAAAAAAAABAAAAAACBCwAAdW5pdmVyc2FsL2h0bWxfcHVibGlzaGluZ19zZXR0aW5ncy54bWxQSwECAAAUAAIACADNZthGghPHdJYBAAAiBgAAHwAAAAAAAAABAAAAAABoDwAAdW5pdmVyc2FsL2h0bWxfc2tpbl9zZXR0aW5ncy5qc1BLAQIAABQAAgAIAM1m2EYa2uo7qgAAAB8BAAAaAAAAAAAAAAEAAAAAADsRAAB1bml2ZXJzYWwvaTE4bl9wcmVzZXRzLnhtbFBLAQIAABQAAgAIAM1m2EY/s0yobgAAAHMAAAAcAAAAAAAAAAEAAAAAAB0SAAB1bml2ZXJzYWwvbG9jYWxfc2V0dGluZ3MueG1sUEsBAgAAFAACAAgAg4CPRc6CCTfsAgAAiAgAABQAAAAAAAAAAQAAAAAAxRIAAHVuaXZlcnNhbC9wbGF5ZXIueG1sUEsBAgAAFAACAAgAzWbYRtOZkxsdCAAAYx4AACkAAAAAAAAAAQAAAAAA4xUAAHVuaXZlcnNhbC9za2luX2N1c3RvbWl6YXRpb25fc2V0dGluZ3MueG1sUEsBAgAAFAACAAgAzWbYRlVrhjhHCQAAJBYAABcAAAAAAAAAAAAAAAAARx4AAHVuaXZlcnNhbC91bml2ZXJzYWwucG5nUEsBAgAAFAACAAgAzWbYRmp9wY1LAAAAagAAABsAAAAAAAAAAQAAAAAAwycAAHVuaXZlcnNhbC91bml2ZXJzYWwucG5nLnhtbFBLBQYAAAAACwALAEkDAABHKAAAAAA="/>
  <p:tag name="ISPRING_ULTRA_SCORM_COURSE_ID" val="FFB65A0F-99F2-4AB4-B984-25A3494E0190"/>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RESENTATION_TITLE" val="Business 05"/>
  <p:tag name="ARTICULATE_SLIDE_COUNT" val="26"/>
  <p:tag name="ISPRING_SCORM_ENDPOINT" val="&lt;endpoint&gt;&lt;enable&gt;0&lt;/enable&gt;&lt;lrs&gt;http://&lt;/lrs&gt;&lt;auth&gt;0&lt;/auth&gt;&lt;login&gt;&lt;/login&gt;&lt;password&gt;&lt;/password&gt;&lt;key&gt;&lt;/key&gt;&lt;name&gt;&lt;/name&gt;&lt;email&gt;&lt;/email&gt;&lt;/endpoint&gt;&#10;"/>
  <p:tag name="ARTICULATE_PROJECT_OPEN" val="0"/>
  <p:tag name="ISPRING_RESOURCE_PATHS_HASH_PRESENTER" val="cb70f085bf509c4f9262f4c046274447532afc83"/>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7">
      <a:dk1>
        <a:srgbClr val="19232F"/>
      </a:dk1>
      <a:lt1>
        <a:srgbClr val="FFFFFF"/>
      </a:lt1>
      <a:dk2>
        <a:srgbClr val="FF733B"/>
      </a:dk2>
      <a:lt2>
        <a:srgbClr val="E7E6E6"/>
      </a:lt2>
      <a:accent1>
        <a:srgbClr val="FF733B"/>
      </a:accent1>
      <a:accent2>
        <a:srgbClr val="FEB048"/>
      </a:accent2>
      <a:accent3>
        <a:srgbClr val="19232F"/>
      </a:accent3>
      <a:accent4>
        <a:srgbClr val="36A7F7"/>
      </a:accent4>
      <a:accent5>
        <a:srgbClr val="2CCB70"/>
      </a:accent5>
      <a:accent6>
        <a:srgbClr val="FF2F5F"/>
      </a:accent6>
      <a:hlink>
        <a:srgbClr val="36A7F7"/>
      </a:hlink>
      <a:folHlink>
        <a:srgbClr val="36A7F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EEA25CC0A0AC24199CDC46C25B8B0BC" ma:contentTypeVersion="10" ma:contentTypeDescription="Create a new document." ma:contentTypeScope="" ma:versionID="e3b47856d4cf355c0dacb39e1084d14f">
  <xsd:schema xmlns:xsd="http://www.w3.org/2001/XMLSchema" xmlns:xs="http://www.w3.org/2001/XMLSchema" xmlns:p="http://schemas.microsoft.com/office/2006/metadata/properties" xmlns:ns1="http://schemas.microsoft.com/sharepoint/v3" xmlns:ns2="6dc4bcd6-49db-4c07-9060-8acfc67cef9f" xmlns:ns3="fb0879af-3eba-417a-a55a-ffe6dcd6ca77" targetNamespace="http://schemas.microsoft.com/office/2006/metadata/properties" ma:root="true" ma:fieldsID="a845a615265fdb1f7b12cc65ac20ecbd" ns1:_="" ns2:_="" ns3:_="">
    <xsd:import namespace="http://schemas.microsoft.com/sharepoint/v3"/>
    <xsd:import namespace="6dc4bcd6-49db-4c07-9060-8acfc67cef9f"/>
    <xsd:import namespace="fb0879af-3eba-417a-a55a-ffe6dcd6ca77"/>
    <xsd:element name="properties">
      <xsd:complexType>
        <xsd:sequence>
          <xsd:element name="documentManagement">
            <xsd:complexType>
              <xsd:all>
                <xsd:element ref="ns2:MediaServiceMetadata" minOccurs="0"/>
                <xsd:element ref="ns2:MediaServiceFastMetadata" minOccurs="0"/>
                <xsd:element ref="ns2:MediaServiceOCR" minOccurs="0"/>
                <xsd:element ref="ns3:SharedWithUsers" minOccurs="0"/>
                <xsd:element ref="ns3:SharedWithDetails" minOccurs="0"/>
                <xsd:element ref="ns3:LastSharedByUser" minOccurs="0"/>
                <xsd:element ref="ns3:LastSharedByTime" minOccurs="0"/>
                <xsd:element ref="ns1:_ip_UnifiedCompliancePolicyProperties" minOccurs="0"/>
                <xsd:element ref="ns1:_ip_UnifiedCompliancePolicyUIActio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dc4bcd6-49db-4c07-9060-8acfc67cef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7" nillable="true" ma:displayName="MediaServiceAuto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0879af-3eba-417a-a55a-ffe6dcd6ca77"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LastSharedByUser" ma:index="13" nillable="true" ma:displayName="Last Shared By User" ma:hidden="true" ma:internalName="LastSharedByUser" ma:readOnly="true">
      <xsd:simpleType>
        <xsd:restriction base="dms:Note"/>
      </xsd:simpleType>
    </xsd:element>
    <xsd:element name="LastSharedByTime" ma:index="14"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689387E0-6A2E-4178-91BF-BFA8C2C0BD7E}">
  <ds:schemaRefs>
    <ds:schemaRef ds:uri="http://schemas.microsoft.com/sharepoint/v3/contenttype/forms"/>
  </ds:schemaRefs>
</ds:datastoreItem>
</file>

<file path=customXml/itemProps2.xml><?xml version="1.0" encoding="utf-8"?>
<ds:datastoreItem xmlns:ds="http://schemas.openxmlformats.org/officeDocument/2006/customXml" ds:itemID="{9970C384-14AB-4270-BF51-6F8F5EA1D5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dc4bcd6-49db-4c07-9060-8acfc67cef9f"/>
    <ds:schemaRef ds:uri="fb0879af-3eba-417a-a55a-ffe6dcd6ca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C84F101-FC74-4BEE-A1D1-0FA67C056EFF}">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fb0879af-3eba-417a-a55a-ffe6dcd6ca77"/>
    <ds:schemaRef ds:uri="6dc4bcd6-49db-4c07-9060-8acfc67cef9f"/>
    <ds:schemaRef ds:uri="http://schemas.microsoft.com/sharepoint/v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Animated light slides</Template>
  <TotalTime>4237</TotalTime>
  <Words>654</Words>
  <Application>Microsoft Office PowerPoint</Application>
  <PresentationFormat>Widescreen</PresentationFormat>
  <Paragraphs>82</Paragraphs>
  <Slides>13</Slides>
  <Notes>4</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Creating a Theatre Collection</vt:lpstr>
      <vt:lpstr>Project History</vt:lpstr>
      <vt:lpstr>Otterbein University’s  Department of Theatre and Dance</vt:lpstr>
      <vt:lpstr>Collaboration Between Departments</vt:lpstr>
      <vt:lpstr>Set Up Considerations</vt:lpstr>
      <vt:lpstr>Which Items to include?</vt:lpstr>
      <vt:lpstr>Copyright Concerns</vt:lpstr>
      <vt:lpstr>Size of Collection</vt:lpstr>
      <vt:lpstr>To Flip or Not to Flip?</vt:lpstr>
      <vt:lpstr>Scanners</vt:lpstr>
      <vt:lpstr>Staffing/Hours Involved</vt:lpstr>
      <vt:lpstr>Master Spreadsheet Portion</vt:lpstr>
      <vt:lpstr>Demo the actual site.</vt:lpstr>
    </vt:vector>
  </TitlesOfParts>
  <Company>Otterbein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 Theatre Collection</dc:title>
  <dc:creator>Whybrew, Sarah</dc:creator>
  <cp:lastModifiedBy>Whybrew, Sarah</cp:lastModifiedBy>
  <cp:revision>48</cp:revision>
  <dcterms:created xsi:type="dcterms:W3CDTF">2018-07-09T15:23:25Z</dcterms:created>
  <dcterms:modified xsi:type="dcterms:W3CDTF">2018-11-06T18:57:25Z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18BBA180-D090-4F6F-8C10-A3D838424A98</vt:lpwstr>
  </property>
  <property fmtid="{D5CDD505-2E9C-101B-9397-08002B2CF9AE}" pid="3" name="ArticulatePath">
    <vt:lpwstr>Business 05</vt:lpwstr>
  </property>
  <property fmtid="{D5CDD505-2E9C-101B-9397-08002B2CF9AE}" pid="4" name="ContentTypeId">
    <vt:lpwstr>0x010100DEEA25CC0A0AC24199CDC46C25B8B0BC</vt:lpwstr>
  </property>
</Properties>
</file>