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oboto-regular.fntdata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7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3.jpg"/><Relationship Id="rId4" Type="http://schemas.openxmlformats.org/officeDocument/2006/relationships/image" Target="../media/image04.jpg"/><Relationship Id="rId5" Type="http://schemas.openxmlformats.org/officeDocument/2006/relationships/image" Target="../media/image0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0.jpg"/><Relationship Id="rId4" Type="http://schemas.openxmlformats.org/officeDocument/2006/relationships/image" Target="../media/image07.jpg"/><Relationship Id="rId5" Type="http://schemas.openxmlformats.org/officeDocument/2006/relationships/image" Target="../media/image06.jpg"/><Relationship Id="rId6" Type="http://schemas.openxmlformats.org/officeDocument/2006/relationships/image" Target="../media/image0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mailto:Westervillebarcrawl@gmail.com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Otterbein Bar Crawl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By: Andrew Leskowitz, Luis Rivas, Morgan Feeney 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7876" y="434337"/>
            <a:ext cx="3206127" cy="4274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T-Shirt Design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471900" y="1919075"/>
            <a:ext cx="3748200" cy="2710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Final Product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643" y="0"/>
            <a:ext cx="421036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Issues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6095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2200"/>
              <a:t>Weather Conditions</a:t>
            </a:r>
          </a:p>
          <a:p>
            <a:pPr indent="-368300" lvl="0" marL="457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2200"/>
              <a:t>Bars Sponsorship</a:t>
            </a:r>
          </a:p>
          <a:p>
            <a:pPr indent="-368300" lvl="0" marL="457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2200"/>
              <a:t>T-Shirt Sale Issues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Resolution of Issues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Sending out emails on emails to tell people to pick up their T-Shirts</a:t>
            </a:r>
          </a:p>
          <a:p>
            <a:pPr indent="-228600" lvl="0" marL="457200">
              <a:lnSpc>
                <a:spcPct val="200000"/>
              </a:lnSpc>
              <a:spcBef>
                <a:spcPts val="0"/>
              </a:spcBef>
            </a:pPr>
            <a:r>
              <a:rPr lang="en"/>
              <a:t>Discussing with the Bars our timeline for the shirt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Things We Wish We Done Differently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Presale T-Shirts with cash receipt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Bar Sponsorship Earlier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Order more extra T-Shirts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Better relationships with Bars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Coordinate with Greek Life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We ended up raising 300 dollars from the Bar Crawl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We raised a lot of awareness about the 5k for k9 cancer and MedVet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We found three people to help run the event for next year. The lucky three people are Lauren Meader, Steele Gaumer, and Emily Titus. </a:t>
            </a:r>
          </a:p>
          <a:p>
            <a:pPr indent="-228600" lvl="0" marL="457200">
              <a:lnSpc>
                <a:spcPct val="150000"/>
              </a:lnSpc>
              <a:spcBef>
                <a:spcPts val="0"/>
              </a:spcBef>
            </a:pPr>
            <a:r>
              <a:rPr lang="en"/>
              <a:t>250 people attended event.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Why we chose the people for the leadership positions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We wanted 3 people from different aspects of student life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Lauren Meader-Event Planning Experience (PR Major)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Emily Titus-Greek Life (OWL)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Steele Gaumer-Event leader for the 2016 5K for K9 Cancer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Legacy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We sat down with Meader, Gaumer, and Titus on Monday afternoon to give them the information they needed.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We shared with them the Otterbein Bar Crawl email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Explained to them how we had everything set up</a:t>
            </a:r>
          </a:p>
          <a:p>
            <a:pPr indent="-228600" lvl="0" marL="457200">
              <a:lnSpc>
                <a:spcPct val="150000"/>
              </a:lnSpc>
              <a:spcBef>
                <a:spcPts val="0"/>
              </a:spcBef>
            </a:pPr>
            <a:r>
              <a:rPr lang="en"/>
              <a:t>Told them our Goals for what they can do with this Bar Crawl to make it better and help the 5K for K9 cancer more. 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Effect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Was awesome helping out a great cause like MedVet/5k for K9 Cancer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Fundraising is a lot more difficult than initially expected</a:t>
            </a:r>
          </a:p>
          <a:p>
            <a:pPr indent="-228600" lvl="0" marL="457200">
              <a:lnSpc>
                <a:spcPct val="150000"/>
              </a:lnSpc>
              <a:spcBef>
                <a:spcPts val="0"/>
              </a:spcBef>
            </a:pPr>
            <a:r>
              <a:rPr lang="en"/>
              <a:t>Great to change an event from just a casual event that Otterbein students did to a fundraiser that helped a great local cause.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65150"/>
            <a:ext cx="3377825" cy="347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7824" y="1665137"/>
            <a:ext cx="2887350" cy="3478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55749" y="1665150"/>
            <a:ext cx="3288249" cy="347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/>
        </p:nvSpPr>
        <p:spPr>
          <a:xfrm>
            <a:off x="2251875" y="371050"/>
            <a:ext cx="44910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>
                <a:solidFill>
                  <a:srgbClr val="FFFFFF"/>
                </a:solidFill>
              </a:rPr>
              <a:t>#BarCrawl2k16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074"/>
            <a:ext cx="9144000" cy="238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919074"/>
            <a:ext cx="2533374" cy="3224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43375" y="2343125"/>
            <a:ext cx="4358724" cy="28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69625" y="2072775"/>
            <a:ext cx="3174377" cy="3134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Rationale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Motivation for project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Relation to personal concerns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Majors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Charity 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Fun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Charity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MedVet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SMGT 3920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Fundraise for MedVet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Get Otterbein Involved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en"/>
              <a:t>Get Community Involved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Community Stakeholders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MedVet 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5K for K-9 Cancer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Westerville Restaurants/Bars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Otterbein Community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Westerville Community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Initial Goals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60950" y="1930500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2200"/>
              <a:t>Raise $500 for MedVet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2200"/>
              <a:t>Leave a legacy 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2200"/>
              <a:t>Raise awareness about the 5k for K9 cancer</a:t>
            </a:r>
          </a:p>
          <a:p>
            <a:pPr indent="-368300" lvl="0" marL="45720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2200"/>
              <a:t>Have 115 people come to our event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Set up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Invite Otterbein Colleagues &amp; Alumnus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Process for T-Shirt Orders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Contact Local Bars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Selling T-Shirts After Arrival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Ask Bars for Donations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Organizing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Facebook Event Page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Created Otterbein Email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Westervillebarcrawl@gmail.com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T-shirt Orders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Otterbein Schedules </a:t>
            </a:r>
          </a:p>
          <a:p>
            <a:pPr indent="-342900" lvl="1" marL="91440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" sz="1800"/>
              <a:t>Sports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T-Shirt Design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71900" y="1919075"/>
            <a:ext cx="2588400" cy="2710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Original Sketch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3625" y="0"/>
            <a:ext cx="5890375" cy="4928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