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68" r:id="rId14"/>
    <p:sldId id="274" r:id="rId15"/>
    <p:sldId id="269" r:id="rId16"/>
    <p:sldId id="272" r:id="rId17"/>
    <p:sldId id="271" r:id="rId18"/>
    <p:sldId id="273" r:id="rId19"/>
    <p:sldId id="258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94" autoAdjust="0"/>
    <p:restoredTop sz="99803" autoAdjust="0"/>
  </p:normalViewPr>
  <p:slideViewPr>
    <p:cSldViewPr snapToGrid="0" snapToObjects="1">
      <p:cViewPr varScale="1">
        <p:scale>
          <a:sx n="89" d="100"/>
          <a:sy n="89" d="100"/>
        </p:scale>
        <p:origin x="-12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7F2B-B298-E04A-BE14-7D3F9E96486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DFFF-7FD4-444C-876C-5C2B02C3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853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7F2B-B298-E04A-BE14-7D3F9E96486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DFFF-7FD4-444C-876C-5C2B02C3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26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7F2B-B298-E04A-BE14-7D3F9E96486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DFFF-7FD4-444C-876C-5C2B02C3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439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7F2B-B298-E04A-BE14-7D3F9E96486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DFFF-7FD4-444C-876C-5C2B02C3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23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7F2B-B298-E04A-BE14-7D3F9E96486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DFFF-7FD4-444C-876C-5C2B02C3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70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7F2B-B298-E04A-BE14-7D3F9E96486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DFFF-7FD4-444C-876C-5C2B02C3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86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7F2B-B298-E04A-BE14-7D3F9E96486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DFFF-7FD4-444C-876C-5C2B02C3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60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7F2B-B298-E04A-BE14-7D3F9E96486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DFFF-7FD4-444C-876C-5C2B02C3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638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7F2B-B298-E04A-BE14-7D3F9E96486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DFFF-7FD4-444C-876C-5C2B02C3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1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7F2B-B298-E04A-BE14-7D3F9E96486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DFFF-7FD4-444C-876C-5C2B02C3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81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57F2B-B298-E04A-BE14-7D3F9E96486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DDFFF-7FD4-444C-876C-5C2B02C3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87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57F2B-B298-E04A-BE14-7D3F9E96486D}" type="datetimeFigureOut">
              <a:rPr lang="en-US" smtClean="0"/>
              <a:t>3/13/17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DDFFF-7FD4-444C-876C-5C2B02C32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923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money.cnn.com/2015/06/29/news/economy/greece-crisis-five-big-risks/" TargetMode="External"/><Relationship Id="rId4" Type="http://schemas.openxmlformats.org/officeDocument/2006/relationships/hyperlink" Target="http://www.planetware.com/greece/santorini-gr-aeg-santo.htm" TargetMode="External"/><Relationship Id="rId5" Type="http://schemas.openxmlformats.org/officeDocument/2006/relationships/hyperlink" Target="http://strangenotions.com/the-stillbirth-of-science-in-greece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hicagosistercities.com/sister-cities/athen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Likovrisi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Costa Poulias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00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2609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7" t="12227" r="1855" b="3430"/>
          <a:stretch/>
        </p:blipFill>
        <p:spPr>
          <a:xfrm>
            <a:off x="956141" y="992001"/>
            <a:ext cx="7506429" cy="505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682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727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0" y="313914"/>
            <a:ext cx="5143500" cy="619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273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262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57882" y="1039509"/>
            <a:ext cx="6210958" cy="4658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059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261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5" b="3800"/>
          <a:stretch/>
        </p:blipFill>
        <p:spPr>
          <a:xfrm>
            <a:off x="1255828" y="852345"/>
            <a:ext cx="6650182" cy="4954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251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the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61" y="685494"/>
            <a:ext cx="7838463" cy="542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512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2616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4" b="6281"/>
          <a:stretch/>
        </p:blipFill>
        <p:spPr>
          <a:xfrm rot="5400000">
            <a:off x="1464773" y="1088902"/>
            <a:ext cx="6032501" cy="465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5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50629082302-greece-debt-crisis-1024x57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98" y="850900"/>
            <a:ext cx="829132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5318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97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67" y="813328"/>
            <a:ext cx="6849972" cy="526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850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eece-santorini-fira-view-out-to-s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80" y="689404"/>
            <a:ext cx="7932636" cy="538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8036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hlinkClick r:id="rId2"/>
              </a:rPr>
              <a:t>http://chicagosistercities.com/sister-cities/athens/</a:t>
            </a:r>
            <a:r>
              <a:rPr lang="en-US" sz="2000" dirty="0" smtClean="0">
                <a:hlinkClick r:id="rId2"/>
              </a:rPr>
              <a:t>#</a:t>
            </a:r>
            <a:endParaRPr lang="en-US" sz="2000" dirty="0" smtClean="0"/>
          </a:p>
          <a:p>
            <a:r>
              <a:rPr lang="en-US" sz="2000" dirty="0">
                <a:hlinkClick r:id="rId3"/>
              </a:rPr>
              <a:t>http://money.cnn.com/2015/06/29/news/economy/greece-crisis-five-big-risks</a:t>
            </a:r>
            <a:r>
              <a:rPr lang="en-US" sz="2000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sz="2000" dirty="0">
                <a:hlinkClick r:id="rId4"/>
              </a:rPr>
              <a:t>http://www.planetware.com/greece/santorini-gr-aeg-</a:t>
            </a:r>
            <a:r>
              <a:rPr lang="en-US" sz="2000" dirty="0" smtClean="0">
                <a:hlinkClick r:id="rId4"/>
              </a:rPr>
              <a:t>santo.htm</a:t>
            </a:r>
            <a:endParaRPr lang="en-US" sz="2000" dirty="0" smtClean="0"/>
          </a:p>
          <a:p>
            <a:r>
              <a:rPr lang="en-US" sz="2000" dirty="0">
                <a:hlinkClick r:id="rId5"/>
              </a:rPr>
              <a:t>http://strangenotions.com/the-stillbirth-of-science-in-greece</a:t>
            </a:r>
            <a:r>
              <a:rPr lang="en-US" sz="2000" dirty="0" smtClean="0">
                <a:hlinkClick r:id="rId5"/>
              </a:rPr>
              <a:t>/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542182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7-03-12 at 8.47.5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31" y="759011"/>
            <a:ext cx="8077260" cy="503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351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thens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91" y="1447800"/>
            <a:ext cx="8662362" cy="3941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275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167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10" y="774175"/>
            <a:ext cx="7877468" cy="550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109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26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09" y="814312"/>
            <a:ext cx="7677678" cy="540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793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named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660" y="242572"/>
            <a:ext cx="5865289" cy="6249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99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6_big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0" t="5061" r="2833" b="3558"/>
          <a:stretch/>
        </p:blipFill>
        <p:spPr>
          <a:xfrm>
            <a:off x="742080" y="456604"/>
            <a:ext cx="8077259" cy="609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090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585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45" y="339823"/>
            <a:ext cx="8184358" cy="613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971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26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787" y="527949"/>
            <a:ext cx="7640903" cy="573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86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78</Words>
  <Application>Microsoft Macintosh PowerPoint</Application>
  <PresentationFormat>On-screen Show (4:3)</PresentationFormat>
  <Paragraphs>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Likovrisi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Likovrisi</dc:title>
  <dc:creator>Costa Poulias</dc:creator>
  <cp:lastModifiedBy>Costa Poulias</cp:lastModifiedBy>
  <cp:revision>13</cp:revision>
  <dcterms:created xsi:type="dcterms:W3CDTF">2017-03-13T00:24:21Z</dcterms:created>
  <dcterms:modified xsi:type="dcterms:W3CDTF">2017-03-14T02:42:59Z</dcterms:modified>
</cp:coreProperties>
</file>