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
  </p:handoutMasterIdLst>
  <p:sldIdLst>
    <p:sldId id="256" r:id="rId2"/>
  </p:sldIdLst>
  <p:sldSz cx="32918400" cy="21945600"/>
  <p:notesSz cx="7010400" cy="9296400"/>
  <p:defaultTextStyle>
    <a:defPPr>
      <a:defRPr lang="en-US"/>
    </a:defPPr>
    <a:lvl1pPr algn="l" rtl="0" fontAlgn="base">
      <a:spcBef>
        <a:spcPct val="0"/>
      </a:spcBef>
      <a:spcAft>
        <a:spcPct val="0"/>
      </a:spcAft>
      <a:defRPr sz="1700" kern="1200">
        <a:solidFill>
          <a:schemeClr val="tx1"/>
        </a:solidFill>
        <a:latin typeface="Times New Roman" pitchFamily="18" charset="0"/>
        <a:ea typeface="+mn-ea"/>
        <a:cs typeface="+mn-cs"/>
      </a:defRPr>
    </a:lvl1pPr>
    <a:lvl2pPr marL="457200" algn="l" rtl="0" fontAlgn="base">
      <a:spcBef>
        <a:spcPct val="0"/>
      </a:spcBef>
      <a:spcAft>
        <a:spcPct val="0"/>
      </a:spcAft>
      <a:defRPr sz="1700" kern="1200">
        <a:solidFill>
          <a:schemeClr val="tx1"/>
        </a:solidFill>
        <a:latin typeface="Times New Roman" pitchFamily="18" charset="0"/>
        <a:ea typeface="+mn-ea"/>
        <a:cs typeface="+mn-cs"/>
      </a:defRPr>
    </a:lvl2pPr>
    <a:lvl3pPr marL="914400" algn="l" rtl="0" fontAlgn="base">
      <a:spcBef>
        <a:spcPct val="0"/>
      </a:spcBef>
      <a:spcAft>
        <a:spcPct val="0"/>
      </a:spcAft>
      <a:defRPr sz="1700" kern="1200">
        <a:solidFill>
          <a:schemeClr val="tx1"/>
        </a:solidFill>
        <a:latin typeface="Times New Roman" pitchFamily="18" charset="0"/>
        <a:ea typeface="+mn-ea"/>
        <a:cs typeface="+mn-cs"/>
      </a:defRPr>
    </a:lvl3pPr>
    <a:lvl4pPr marL="1371600" algn="l" rtl="0" fontAlgn="base">
      <a:spcBef>
        <a:spcPct val="0"/>
      </a:spcBef>
      <a:spcAft>
        <a:spcPct val="0"/>
      </a:spcAft>
      <a:defRPr sz="1700" kern="1200">
        <a:solidFill>
          <a:schemeClr val="tx1"/>
        </a:solidFill>
        <a:latin typeface="Times New Roman" pitchFamily="18" charset="0"/>
        <a:ea typeface="+mn-ea"/>
        <a:cs typeface="+mn-cs"/>
      </a:defRPr>
    </a:lvl4pPr>
    <a:lvl5pPr marL="1828800" algn="l" rtl="0" fontAlgn="base">
      <a:spcBef>
        <a:spcPct val="0"/>
      </a:spcBef>
      <a:spcAft>
        <a:spcPct val="0"/>
      </a:spcAft>
      <a:defRPr sz="1700" kern="1200">
        <a:solidFill>
          <a:schemeClr val="tx1"/>
        </a:solidFill>
        <a:latin typeface="Times New Roman" pitchFamily="18" charset="0"/>
        <a:ea typeface="+mn-ea"/>
        <a:cs typeface="+mn-cs"/>
      </a:defRPr>
    </a:lvl5pPr>
    <a:lvl6pPr marL="2286000" algn="l" defTabSz="914400" rtl="0" eaLnBrk="1" latinLnBrk="0" hangingPunct="1">
      <a:defRPr sz="1700" kern="1200">
        <a:solidFill>
          <a:schemeClr val="tx1"/>
        </a:solidFill>
        <a:latin typeface="Times New Roman" pitchFamily="18" charset="0"/>
        <a:ea typeface="+mn-ea"/>
        <a:cs typeface="+mn-cs"/>
      </a:defRPr>
    </a:lvl6pPr>
    <a:lvl7pPr marL="2743200" algn="l" defTabSz="914400" rtl="0" eaLnBrk="1" latinLnBrk="0" hangingPunct="1">
      <a:defRPr sz="1700" kern="1200">
        <a:solidFill>
          <a:schemeClr val="tx1"/>
        </a:solidFill>
        <a:latin typeface="Times New Roman" pitchFamily="18" charset="0"/>
        <a:ea typeface="+mn-ea"/>
        <a:cs typeface="+mn-cs"/>
      </a:defRPr>
    </a:lvl7pPr>
    <a:lvl8pPr marL="3200400" algn="l" defTabSz="914400" rtl="0" eaLnBrk="1" latinLnBrk="0" hangingPunct="1">
      <a:defRPr sz="1700" kern="1200">
        <a:solidFill>
          <a:schemeClr val="tx1"/>
        </a:solidFill>
        <a:latin typeface="Times New Roman" pitchFamily="18" charset="0"/>
        <a:ea typeface="+mn-ea"/>
        <a:cs typeface="+mn-cs"/>
      </a:defRPr>
    </a:lvl8pPr>
    <a:lvl9pPr marL="3657600" algn="l" defTabSz="914400" rtl="0" eaLnBrk="1" latinLnBrk="0" hangingPunct="1">
      <a:defRPr sz="17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7349">
          <p15:clr>
            <a:srgbClr val="A4A3A4"/>
          </p15:clr>
        </p15:guide>
        <p15:guide id="2" pos="1041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996633"/>
    <a:srgbClr val="CC6600"/>
    <a:srgbClr val="996600"/>
    <a:srgbClr val="CC9900"/>
    <a:srgbClr val="FFFF00"/>
    <a:srgbClr val="0000FF"/>
    <a:srgbClr val="00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3644621-BB9B-44C3-AFF9-248CC252DF0C}" v="104" dt="2019-03-11T16:08:33.34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autoAdjust="0"/>
    <p:restoredTop sz="99828" autoAdjust="0"/>
  </p:normalViewPr>
  <p:slideViewPr>
    <p:cSldViewPr snapToGrid="0">
      <p:cViewPr>
        <p:scale>
          <a:sx n="50" d="100"/>
          <a:sy n="50" d="100"/>
        </p:scale>
        <p:origin x="-3392" y="24"/>
      </p:cViewPr>
      <p:guideLst>
        <p:guide orient="horz" pos="7349"/>
        <p:guide pos="10418"/>
      </p:guideLst>
    </p:cSldViewPr>
  </p:slideViewPr>
  <p:outlineViewPr>
    <p:cViewPr>
      <p:scale>
        <a:sx n="25" d="100"/>
        <a:sy n="25" d="100"/>
      </p:scale>
      <p:origin x="0" y="0"/>
    </p:cViewPr>
  </p:outlineViewPr>
  <p:notesTextViewPr>
    <p:cViewPr>
      <p:scale>
        <a:sx n="100" d="100"/>
        <a:sy n="100" d="100"/>
      </p:scale>
      <p:origin x="0" y="0"/>
    </p:cViewPr>
  </p:notesTextViewPr>
  <p:gridSpacing cx="91439" cy="91439"/>
</p:viewPr>
</file>

<file path=ppt/_rels/presentation.xml.rels><?xml version="1.0" encoding="UTF-8" standalone="yes"?>
<Relationships xmlns="http://schemas.openxmlformats.org/package/2006/relationships"><Relationship Id="rId8" Type="http://schemas.microsoft.com/office/2016/11/relationships/changesInfo" Target="changesInfos/changesInfo1.xml"/><Relationship Id="rId3" Type="http://schemas.openxmlformats.org/officeDocument/2006/relationships/handoutMaster" Target="handoutMasters/handout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 Id="rId9"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lizabeth Krebs" userId="94f6a7d1-1b34-4023-a9b8-5162daf2f6b9" providerId="ADAL" clId="{93644621-BB9B-44C3-AFF9-248CC252DF0C}"/>
    <pc:docChg chg="custSel modSld">
      <pc:chgData name="Elizabeth Krebs" userId="94f6a7d1-1b34-4023-a9b8-5162daf2f6b9" providerId="ADAL" clId="{93644621-BB9B-44C3-AFF9-248CC252DF0C}" dt="2019-03-05T18:57:47.840" v="887" actId="5793"/>
      <pc:docMkLst>
        <pc:docMk/>
      </pc:docMkLst>
      <pc:sldChg chg="addSp delSp modSp">
        <pc:chgData name="Elizabeth Krebs" userId="94f6a7d1-1b34-4023-a9b8-5162daf2f6b9" providerId="ADAL" clId="{93644621-BB9B-44C3-AFF9-248CC252DF0C}" dt="2019-03-05T18:57:47.840" v="887" actId="5793"/>
        <pc:sldMkLst>
          <pc:docMk/>
          <pc:sldMk cId="0" sldId="256"/>
        </pc:sldMkLst>
        <pc:spChg chg="add mod">
          <ac:chgData name="Elizabeth Krebs" userId="94f6a7d1-1b34-4023-a9b8-5162daf2f6b9" providerId="ADAL" clId="{93644621-BB9B-44C3-AFF9-248CC252DF0C}" dt="2019-03-05T18:46:02.207" v="67" actId="767"/>
          <ac:spMkLst>
            <pc:docMk/>
            <pc:sldMk cId="0" sldId="256"/>
            <ac:spMk id="2" creationId="{4BBFB986-9A8B-40ED-82C0-0B8739BEE3AF}"/>
          </ac:spMkLst>
        </pc:spChg>
        <pc:spChg chg="add mod">
          <ac:chgData name="Elizabeth Krebs" userId="94f6a7d1-1b34-4023-a9b8-5162daf2f6b9" providerId="ADAL" clId="{93644621-BB9B-44C3-AFF9-248CC252DF0C}" dt="2019-03-05T18:47:00.717" v="142" actId="20577"/>
          <ac:spMkLst>
            <pc:docMk/>
            <pc:sldMk cId="0" sldId="256"/>
            <ac:spMk id="3" creationId="{BE0A6DE9-D2EF-4A2F-BDDD-438C21354D8D}"/>
          </ac:spMkLst>
        </pc:spChg>
        <pc:spChg chg="add mod">
          <ac:chgData name="Elizabeth Krebs" userId="94f6a7d1-1b34-4023-a9b8-5162daf2f6b9" providerId="ADAL" clId="{93644621-BB9B-44C3-AFF9-248CC252DF0C}" dt="2019-03-05T18:52:48.344" v="688" actId="14100"/>
          <ac:spMkLst>
            <pc:docMk/>
            <pc:sldMk cId="0" sldId="256"/>
            <ac:spMk id="4" creationId="{733E1693-1322-48BF-8D35-E3B1C82B4DFC}"/>
          </ac:spMkLst>
        </pc:spChg>
        <pc:spChg chg="add mod">
          <ac:chgData name="Elizabeth Krebs" userId="94f6a7d1-1b34-4023-a9b8-5162daf2f6b9" providerId="ADAL" clId="{93644621-BB9B-44C3-AFF9-248CC252DF0C}" dt="2019-03-05T18:57:47.840" v="887" actId="5793"/>
          <ac:spMkLst>
            <pc:docMk/>
            <pc:sldMk cId="0" sldId="256"/>
            <ac:spMk id="5" creationId="{047B4037-B5DA-4903-A222-369718BC28CB}"/>
          </ac:spMkLst>
        </pc:spChg>
        <pc:spChg chg="add mod">
          <ac:chgData name="Elizabeth Krebs" userId="94f6a7d1-1b34-4023-a9b8-5162daf2f6b9" providerId="ADAL" clId="{93644621-BB9B-44C3-AFF9-248CC252DF0C}" dt="2019-03-05T18:47:22.450" v="174" actId="20577"/>
          <ac:spMkLst>
            <pc:docMk/>
            <pc:sldMk cId="0" sldId="256"/>
            <ac:spMk id="17" creationId="{C92B76F8-0FB1-437D-B543-727B9432A294}"/>
          </ac:spMkLst>
        </pc:spChg>
        <pc:spChg chg="add del">
          <ac:chgData name="Elizabeth Krebs" userId="94f6a7d1-1b34-4023-a9b8-5162daf2f6b9" providerId="ADAL" clId="{93644621-BB9B-44C3-AFF9-248CC252DF0C}" dt="2019-03-05T18:46:10.985" v="69"/>
          <ac:spMkLst>
            <pc:docMk/>
            <pc:sldMk cId="0" sldId="256"/>
            <ac:spMk id="19" creationId="{536DC69A-F4C9-4D3E-92FD-AC2738B5A6D7}"/>
          </ac:spMkLst>
        </pc:spChg>
        <pc:spChg chg="add del">
          <ac:chgData name="Elizabeth Krebs" userId="94f6a7d1-1b34-4023-a9b8-5162daf2f6b9" providerId="ADAL" clId="{93644621-BB9B-44C3-AFF9-248CC252DF0C}" dt="2019-03-05T18:46:17.704" v="71"/>
          <ac:spMkLst>
            <pc:docMk/>
            <pc:sldMk cId="0" sldId="256"/>
            <ac:spMk id="20" creationId="{D98E76AA-DAFE-4290-8A28-D2AD0172F956}"/>
          </ac:spMkLst>
        </pc:spChg>
        <pc:spChg chg="add mod">
          <ac:chgData name="Elizabeth Krebs" userId="94f6a7d1-1b34-4023-a9b8-5162daf2f6b9" providerId="ADAL" clId="{93644621-BB9B-44C3-AFF9-248CC252DF0C}" dt="2019-03-05T18:47:10.723" v="165" actId="20577"/>
          <ac:spMkLst>
            <pc:docMk/>
            <pc:sldMk cId="0" sldId="256"/>
            <ac:spMk id="23" creationId="{AC650542-0F84-4179-B029-FB041EBEEE97}"/>
          </ac:spMkLst>
        </pc:spChg>
        <pc:spChg chg="mod">
          <ac:chgData name="Elizabeth Krebs" userId="94f6a7d1-1b34-4023-a9b8-5162daf2f6b9" providerId="ADAL" clId="{93644621-BB9B-44C3-AFF9-248CC252DF0C}" dt="2019-03-05T18:48:02.992" v="178" actId="1076"/>
          <ac:spMkLst>
            <pc:docMk/>
            <pc:sldMk cId="0" sldId="256"/>
            <ac:spMk id="1031" creationId="{00000000-0000-0000-0000-000000000000}"/>
          </ac:spMkLst>
        </pc:spChg>
        <pc:spChg chg="mod">
          <ac:chgData name="Elizabeth Krebs" userId="94f6a7d1-1b34-4023-a9b8-5162daf2f6b9" providerId="ADAL" clId="{93644621-BB9B-44C3-AFF9-248CC252DF0C}" dt="2019-03-05T18:38:15.520" v="1" actId="1076"/>
          <ac:spMkLst>
            <pc:docMk/>
            <pc:sldMk cId="0" sldId="256"/>
            <ac:spMk id="1034" creationId="{00000000-0000-0000-0000-000000000000}"/>
          </ac:spMkLst>
        </pc:spChg>
        <pc:spChg chg="mod">
          <ac:chgData name="Elizabeth Krebs" userId="94f6a7d1-1b34-4023-a9b8-5162daf2f6b9" providerId="ADAL" clId="{93644621-BB9B-44C3-AFF9-248CC252DF0C}" dt="2019-03-05T18:37:56.079" v="0" actId="14100"/>
          <ac:spMkLst>
            <pc:docMk/>
            <pc:sldMk cId="0" sldId="256"/>
            <ac:spMk id="1037" creationId="{00000000-0000-0000-0000-000000000000}"/>
          </ac:spMkLst>
        </pc:spChg>
      </pc:sldChg>
    </pc:docChg>
  </pc:docChgLst>
  <pc:docChgLst>
    <pc:chgData name="Krebs, Elizabeth" userId="94f6a7d1-1b34-4023-a9b8-5162daf2f6b9" providerId="ADAL" clId="{93644621-BB9B-44C3-AFF9-248CC252DF0C}"/>
    <pc:docChg chg="undo redo custSel modSld">
      <pc:chgData name="Krebs, Elizabeth" userId="94f6a7d1-1b34-4023-a9b8-5162daf2f6b9" providerId="ADAL" clId="{93644621-BB9B-44C3-AFF9-248CC252DF0C}" dt="2019-03-11T16:21:07.250" v="8241" actId="1076"/>
      <pc:docMkLst>
        <pc:docMk/>
      </pc:docMkLst>
      <pc:sldChg chg="addSp delSp modSp">
        <pc:chgData name="Krebs, Elizabeth" userId="94f6a7d1-1b34-4023-a9b8-5162daf2f6b9" providerId="ADAL" clId="{93644621-BB9B-44C3-AFF9-248CC252DF0C}" dt="2019-03-11T16:21:07.250" v="8241" actId="1076"/>
        <pc:sldMkLst>
          <pc:docMk/>
          <pc:sldMk cId="0" sldId="256"/>
        </pc:sldMkLst>
        <pc:spChg chg="add mod">
          <ac:chgData name="Krebs, Elizabeth" userId="94f6a7d1-1b34-4023-a9b8-5162daf2f6b9" providerId="ADAL" clId="{93644621-BB9B-44C3-AFF9-248CC252DF0C}" dt="2019-03-11T15:54:17.987" v="6313" actId="20577"/>
          <ac:spMkLst>
            <pc:docMk/>
            <pc:sldMk cId="0" sldId="256"/>
            <ac:spMk id="2" creationId="{3F1C7613-F4A8-4760-B258-DBB96931134A}"/>
          </ac:spMkLst>
        </pc:spChg>
        <pc:spChg chg="del mod">
          <ac:chgData name="Krebs, Elizabeth" userId="94f6a7d1-1b34-4023-a9b8-5162daf2f6b9" providerId="ADAL" clId="{93644621-BB9B-44C3-AFF9-248CC252DF0C}" dt="2019-03-10T15:39:50.365" v="4748" actId="478"/>
          <ac:spMkLst>
            <pc:docMk/>
            <pc:sldMk cId="0" sldId="256"/>
            <ac:spMk id="2" creationId="{4BBFB986-9A8B-40ED-82C0-0B8739BEE3AF}"/>
          </ac:spMkLst>
        </pc:spChg>
        <pc:spChg chg="mod">
          <ac:chgData name="Krebs, Elizabeth" userId="94f6a7d1-1b34-4023-a9b8-5162daf2f6b9" providerId="ADAL" clId="{93644621-BB9B-44C3-AFF9-248CC252DF0C}" dt="2019-03-11T16:08:12.340" v="6910" actId="1076"/>
          <ac:spMkLst>
            <pc:docMk/>
            <pc:sldMk cId="0" sldId="256"/>
            <ac:spMk id="3" creationId="{BE0A6DE9-D2EF-4A2F-BDDD-438C21354D8D}"/>
          </ac:spMkLst>
        </pc:spChg>
        <pc:spChg chg="mod">
          <ac:chgData name="Krebs, Elizabeth" userId="94f6a7d1-1b34-4023-a9b8-5162daf2f6b9" providerId="ADAL" clId="{93644621-BB9B-44C3-AFF9-248CC252DF0C}" dt="2019-03-11T15:59:53.534" v="6346" actId="20577"/>
          <ac:spMkLst>
            <pc:docMk/>
            <pc:sldMk cId="0" sldId="256"/>
            <ac:spMk id="4" creationId="{733E1693-1322-48BF-8D35-E3B1C82B4DFC}"/>
          </ac:spMkLst>
        </pc:spChg>
        <pc:spChg chg="mod">
          <ac:chgData name="Krebs, Elizabeth" userId="94f6a7d1-1b34-4023-a9b8-5162daf2f6b9" providerId="ADAL" clId="{93644621-BB9B-44C3-AFF9-248CC252DF0C}" dt="2019-03-11T16:18:49.664" v="8092" actId="20577"/>
          <ac:spMkLst>
            <pc:docMk/>
            <pc:sldMk cId="0" sldId="256"/>
            <ac:spMk id="5" creationId="{047B4037-B5DA-4903-A222-369718BC28CB}"/>
          </ac:spMkLst>
        </pc:spChg>
        <pc:spChg chg="add mod">
          <ac:chgData name="Krebs, Elizabeth" userId="94f6a7d1-1b34-4023-a9b8-5162daf2f6b9" providerId="ADAL" clId="{93644621-BB9B-44C3-AFF9-248CC252DF0C}" dt="2019-03-11T14:52:55.085" v="5818" actId="5793"/>
          <ac:spMkLst>
            <pc:docMk/>
            <pc:sldMk cId="0" sldId="256"/>
            <ac:spMk id="8" creationId="{5EDF31C9-BFA7-4230-9682-90DEB93B8007}"/>
          </ac:spMkLst>
        </pc:spChg>
        <pc:spChg chg="add mod">
          <ac:chgData name="Krebs, Elizabeth" userId="94f6a7d1-1b34-4023-a9b8-5162daf2f6b9" providerId="ADAL" clId="{93644621-BB9B-44C3-AFF9-248CC252DF0C}" dt="2019-03-11T16:20:22.669" v="8234" actId="1076"/>
          <ac:spMkLst>
            <pc:docMk/>
            <pc:sldMk cId="0" sldId="256"/>
            <ac:spMk id="12" creationId="{620E891E-F8C3-48A0-82AA-847D92DFC299}"/>
          </ac:spMkLst>
        </pc:spChg>
        <pc:spChg chg="add mod">
          <ac:chgData name="Krebs, Elizabeth" userId="94f6a7d1-1b34-4023-a9b8-5162daf2f6b9" providerId="ADAL" clId="{93644621-BB9B-44C3-AFF9-248CC252DF0C}" dt="2019-03-11T16:20:32.912" v="8237" actId="5793"/>
          <ac:spMkLst>
            <pc:docMk/>
            <pc:sldMk cId="0" sldId="256"/>
            <ac:spMk id="20" creationId="{9B1D1E30-4216-45A8-8652-178FA8C5657C}"/>
          </ac:spMkLst>
        </pc:spChg>
        <pc:spChg chg="mod">
          <ac:chgData name="Krebs, Elizabeth" userId="94f6a7d1-1b34-4023-a9b8-5162daf2f6b9" providerId="ADAL" clId="{93644621-BB9B-44C3-AFF9-248CC252DF0C}" dt="2019-03-10T15:12:24.482" v="3880" actId="113"/>
          <ac:spMkLst>
            <pc:docMk/>
            <pc:sldMk cId="0" sldId="256"/>
            <ac:spMk id="23" creationId="{AC650542-0F84-4179-B029-FB041EBEEE97}"/>
          </ac:spMkLst>
        </pc:spChg>
        <pc:spChg chg="add mod">
          <ac:chgData name="Krebs, Elizabeth" userId="94f6a7d1-1b34-4023-a9b8-5162daf2f6b9" providerId="ADAL" clId="{93644621-BB9B-44C3-AFF9-248CC252DF0C}" dt="2019-03-08T01:38:28.542" v="2835" actId="14100"/>
          <ac:spMkLst>
            <pc:docMk/>
            <pc:sldMk cId="0" sldId="256"/>
            <ac:spMk id="25" creationId="{F6D6BF7E-BAD2-4F07-B07E-8B1E9C88C974}"/>
          </ac:spMkLst>
        </pc:spChg>
        <pc:spChg chg="add mod">
          <ac:chgData name="Krebs, Elizabeth" userId="94f6a7d1-1b34-4023-a9b8-5162daf2f6b9" providerId="ADAL" clId="{93644621-BB9B-44C3-AFF9-248CC252DF0C}" dt="2019-03-11T14:55:45.693" v="5828" actId="1076"/>
          <ac:spMkLst>
            <pc:docMk/>
            <pc:sldMk cId="0" sldId="256"/>
            <ac:spMk id="27" creationId="{8E7662A4-B209-4897-988E-04E533893A93}"/>
          </ac:spMkLst>
        </pc:spChg>
        <pc:spChg chg="mod">
          <ac:chgData name="Krebs, Elizabeth" userId="94f6a7d1-1b34-4023-a9b8-5162daf2f6b9" providerId="ADAL" clId="{93644621-BB9B-44C3-AFF9-248CC252DF0C}" dt="2019-03-11T16:20:28.354" v="8235" actId="1076"/>
          <ac:spMkLst>
            <pc:docMk/>
            <pc:sldMk cId="0" sldId="256"/>
            <ac:spMk id="28" creationId="{00000000-0000-0000-0000-000000000000}"/>
          </ac:spMkLst>
        </pc:spChg>
        <pc:spChg chg="mod">
          <ac:chgData name="Krebs, Elizabeth" userId="94f6a7d1-1b34-4023-a9b8-5162daf2f6b9" providerId="ADAL" clId="{93644621-BB9B-44C3-AFF9-248CC252DF0C}" dt="2019-03-11T15:18:18.033" v="6236" actId="1076"/>
          <ac:spMkLst>
            <pc:docMk/>
            <pc:sldMk cId="0" sldId="256"/>
            <ac:spMk id="30" creationId="{00000000-0000-0000-0000-000000000000}"/>
          </ac:spMkLst>
        </pc:spChg>
        <pc:spChg chg="mod">
          <ac:chgData name="Krebs, Elizabeth" userId="94f6a7d1-1b34-4023-a9b8-5162daf2f6b9" providerId="ADAL" clId="{93644621-BB9B-44C3-AFF9-248CC252DF0C}" dt="2019-03-11T15:52:45.515" v="6309" actId="20577"/>
          <ac:spMkLst>
            <pc:docMk/>
            <pc:sldMk cId="0" sldId="256"/>
            <ac:spMk id="1029" creationId="{00000000-0000-0000-0000-000000000000}"/>
          </ac:spMkLst>
        </pc:spChg>
        <pc:spChg chg="mod">
          <ac:chgData name="Krebs, Elizabeth" userId="94f6a7d1-1b34-4023-a9b8-5162daf2f6b9" providerId="ADAL" clId="{93644621-BB9B-44C3-AFF9-248CC252DF0C}" dt="2019-03-11T16:21:07.250" v="8241" actId="1076"/>
          <ac:spMkLst>
            <pc:docMk/>
            <pc:sldMk cId="0" sldId="256"/>
            <ac:spMk id="1031" creationId="{00000000-0000-0000-0000-000000000000}"/>
          </ac:spMkLst>
        </pc:spChg>
        <pc:spChg chg="mod">
          <ac:chgData name="Krebs, Elizabeth" userId="94f6a7d1-1b34-4023-a9b8-5162daf2f6b9" providerId="ADAL" clId="{93644621-BB9B-44C3-AFF9-248CC252DF0C}" dt="2019-03-11T15:18:04.280" v="6234" actId="14100"/>
          <ac:spMkLst>
            <pc:docMk/>
            <pc:sldMk cId="0" sldId="256"/>
            <ac:spMk id="1034" creationId="{00000000-0000-0000-0000-000000000000}"/>
          </ac:spMkLst>
        </pc:spChg>
        <pc:spChg chg="mod">
          <ac:chgData name="Krebs, Elizabeth" userId="94f6a7d1-1b34-4023-a9b8-5162daf2f6b9" providerId="ADAL" clId="{93644621-BB9B-44C3-AFF9-248CC252DF0C}" dt="2019-03-11T16:03:13.223" v="6354" actId="1076"/>
          <ac:spMkLst>
            <pc:docMk/>
            <pc:sldMk cId="0" sldId="256"/>
            <ac:spMk id="1036" creationId="{00000000-0000-0000-0000-000000000000}"/>
          </ac:spMkLst>
        </pc:spChg>
        <pc:spChg chg="mod">
          <ac:chgData name="Krebs, Elizabeth" userId="94f6a7d1-1b34-4023-a9b8-5162daf2f6b9" providerId="ADAL" clId="{93644621-BB9B-44C3-AFF9-248CC252DF0C}" dt="2019-03-11T16:03:43.871" v="6355" actId="1076"/>
          <ac:spMkLst>
            <pc:docMk/>
            <pc:sldMk cId="0" sldId="256"/>
            <ac:spMk id="1037" creationId="{00000000-0000-0000-0000-000000000000}"/>
          </ac:spMkLst>
        </pc:spChg>
        <pc:spChg chg="mod">
          <ac:chgData name="Krebs, Elizabeth" userId="94f6a7d1-1b34-4023-a9b8-5162daf2f6b9" providerId="ADAL" clId="{93644621-BB9B-44C3-AFF9-248CC252DF0C}" dt="2019-03-11T16:20:47.592" v="8238" actId="1076"/>
          <ac:spMkLst>
            <pc:docMk/>
            <pc:sldMk cId="0" sldId="256"/>
            <ac:spMk id="1038" creationId="{00000000-0000-0000-0000-000000000000}"/>
          </ac:spMkLst>
        </pc:spChg>
        <pc:graphicFrameChg chg="del mod">
          <ac:chgData name="Krebs, Elizabeth" userId="94f6a7d1-1b34-4023-a9b8-5162daf2f6b9" providerId="ADAL" clId="{93644621-BB9B-44C3-AFF9-248CC252DF0C}" dt="2019-03-11T15:59:01.371" v="6340" actId="478"/>
          <ac:graphicFrameMkLst>
            <pc:docMk/>
            <pc:sldMk cId="0" sldId="256"/>
            <ac:graphicFrameMk id="22" creationId="{00000000-0000-0000-0000-000000000000}"/>
          </ac:graphicFrameMkLst>
        </pc:graphicFrameChg>
        <pc:graphicFrameChg chg="del">
          <ac:chgData name="Krebs, Elizabeth" userId="94f6a7d1-1b34-4023-a9b8-5162daf2f6b9" providerId="ADAL" clId="{93644621-BB9B-44C3-AFF9-248CC252DF0C}" dt="2019-03-08T01:38:42.783" v="2837" actId="478"/>
          <ac:graphicFrameMkLst>
            <pc:docMk/>
            <pc:sldMk cId="0" sldId="256"/>
            <ac:graphicFrameMk id="24" creationId="{00000000-0000-0000-0000-000000000000}"/>
          </ac:graphicFrameMkLst>
        </pc:graphicFrameChg>
        <pc:picChg chg="add mod ord">
          <ac:chgData name="Krebs, Elizabeth" userId="94f6a7d1-1b34-4023-a9b8-5162daf2f6b9" providerId="ADAL" clId="{93644621-BB9B-44C3-AFF9-248CC252DF0C}" dt="2019-03-11T15:50:25.861" v="6278" actId="1076"/>
          <ac:picMkLst>
            <pc:docMk/>
            <pc:sldMk cId="0" sldId="256"/>
            <ac:picMk id="6" creationId="{736B494F-1AF2-4710-805B-5E3726E9D2D7}"/>
          </ac:picMkLst>
        </pc:picChg>
        <pc:picChg chg="add del mod">
          <ac:chgData name="Krebs, Elizabeth" userId="94f6a7d1-1b34-4023-a9b8-5162daf2f6b9" providerId="ADAL" clId="{93644621-BB9B-44C3-AFF9-248CC252DF0C}" dt="2019-03-11T15:03:43.334" v="5934" actId="478"/>
          <ac:picMkLst>
            <pc:docMk/>
            <pc:sldMk cId="0" sldId="256"/>
            <ac:picMk id="7" creationId="{29DD41DA-C2B8-426F-83C7-4406AAB0797C}"/>
          </ac:picMkLst>
        </pc:picChg>
        <pc:picChg chg="add mod">
          <ac:chgData name="Krebs, Elizabeth" userId="94f6a7d1-1b34-4023-a9b8-5162daf2f6b9" providerId="ADAL" clId="{93644621-BB9B-44C3-AFF9-248CC252DF0C}" dt="2019-03-11T15:50:22.374" v="6277" actId="1076"/>
          <ac:picMkLst>
            <pc:docMk/>
            <pc:sldMk cId="0" sldId="256"/>
            <ac:picMk id="9" creationId="{EFC126DC-71A0-43DD-9ADB-CD545847BBE1}"/>
          </ac:picMkLst>
        </pc:picChg>
        <pc:picChg chg="add mod modCrop">
          <ac:chgData name="Krebs, Elizabeth" userId="94f6a7d1-1b34-4023-a9b8-5162daf2f6b9" providerId="ADAL" clId="{93644621-BB9B-44C3-AFF9-248CC252DF0C}" dt="2019-03-11T16:07:53.114" v="6905" actId="1076"/>
          <ac:picMkLst>
            <pc:docMk/>
            <pc:sldMk cId="0" sldId="256"/>
            <ac:picMk id="10" creationId="{82223D37-96C3-4D05-AF94-0869D7EBD3EA}"/>
          </ac:picMkLst>
        </pc:picChg>
        <pc:picChg chg="add mod modCrop">
          <ac:chgData name="Krebs, Elizabeth" userId="94f6a7d1-1b34-4023-a9b8-5162daf2f6b9" providerId="ADAL" clId="{93644621-BB9B-44C3-AFF9-248CC252DF0C}" dt="2019-03-11T15:19:56.718" v="6248" actId="1076"/>
          <ac:picMkLst>
            <pc:docMk/>
            <pc:sldMk cId="0" sldId="256"/>
            <ac:picMk id="11" creationId="{C06D2754-BDAB-49F6-945C-1C418DFBEFA5}"/>
          </ac:picMkLst>
        </pc:picChg>
        <pc:picChg chg="add mod">
          <ac:chgData name="Krebs, Elizabeth" userId="94f6a7d1-1b34-4023-a9b8-5162daf2f6b9" providerId="ADAL" clId="{93644621-BB9B-44C3-AFF9-248CC252DF0C}" dt="2019-03-11T15:50:36.474" v="6280" actId="1076"/>
          <ac:picMkLst>
            <pc:docMk/>
            <pc:sldMk cId="0" sldId="256"/>
            <ac:picMk id="13" creationId="{953B7BD1-9D91-4EF6-BF38-56717D379128}"/>
          </ac:picMkLst>
        </pc:picChg>
        <pc:picChg chg="add mod">
          <ac:chgData name="Krebs, Elizabeth" userId="94f6a7d1-1b34-4023-a9b8-5162daf2f6b9" providerId="ADAL" clId="{93644621-BB9B-44C3-AFF9-248CC252DF0C}" dt="2019-03-11T15:50:32.166" v="6279" actId="1076"/>
          <ac:picMkLst>
            <pc:docMk/>
            <pc:sldMk cId="0" sldId="256"/>
            <ac:picMk id="14" creationId="{AD4BA923-4D34-48EA-8A9F-6EACE237F9F2}"/>
          </ac:picMkLst>
        </pc:picChg>
        <pc:picChg chg="add mod">
          <ac:chgData name="Krebs, Elizabeth" userId="94f6a7d1-1b34-4023-a9b8-5162daf2f6b9" providerId="ADAL" clId="{93644621-BB9B-44C3-AFF9-248CC252DF0C}" dt="2019-03-11T15:49:41.941" v="6268" actId="1440"/>
          <ac:picMkLst>
            <pc:docMk/>
            <pc:sldMk cId="0" sldId="256"/>
            <ac:picMk id="15" creationId="{68CDC5C9-091D-4EAC-AEE2-DE68B868200B}"/>
          </ac:picMkLst>
        </pc:picChg>
        <pc:picChg chg="add mod">
          <ac:chgData name="Krebs, Elizabeth" userId="94f6a7d1-1b34-4023-a9b8-5162daf2f6b9" providerId="ADAL" clId="{93644621-BB9B-44C3-AFF9-248CC252DF0C}" dt="2019-03-11T15:49:49.801" v="6270" actId="1076"/>
          <ac:picMkLst>
            <pc:docMk/>
            <pc:sldMk cId="0" sldId="256"/>
            <ac:picMk id="16" creationId="{339632A6-2F28-4779-B932-EB4E6F1E706A}"/>
          </ac:picMkLst>
        </pc:picChg>
        <pc:picChg chg="add mod">
          <ac:chgData name="Krebs, Elizabeth" userId="94f6a7d1-1b34-4023-a9b8-5162daf2f6b9" providerId="ADAL" clId="{93644621-BB9B-44C3-AFF9-248CC252DF0C}" dt="2019-03-11T15:52:16.022" v="6282" actId="1076"/>
          <ac:picMkLst>
            <pc:docMk/>
            <pc:sldMk cId="0" sldId="256"/>
            <ac:picMk id="18" creationId="{FAB48648-5FA4-4EF4-900F-9D6D196B6B56}"/>
          </ac:picMkLst>
        </pc:picChg>
        <pc:picChg chg="add mod">
          <ac:chgData name="Krebs, Elizabeth" userId="94f6a7d1-1b34-4023-a9b8-5162daf2f6b9" providerId="ADAL" clId="{93644621-BB9B-44C3-AFF9-248CC252DF0C}" dt="2019-03-11T16:03:00.037" v="6353" actId="1440"/>
          <ac:picMkLst>
            <pc:docMk/>
            <pc:sldMk cId="0" sldId="256"/>
            <ac:picMk id="19" creationId="{BDDCDAF2-1267-4276-9CB7-253430C3D202}"/>
          </ac:picMkLst>
        </pc:picChg>
      </pc:sldChg>
    </pc:docChg>
  </pc:docChgLst>
</pc:chgInfo>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pieChart>
        <c:varyColors val="1"/>
        <c:dLbls>
          <c:showLegendKey val="0"/>
          <c:showVal val="0"/>
          <c:showCatName val="0"/>
          <c:showSerName val="0"/>
          <c:showPercent val="0"/>
          <c:showBubbleSize val="0"/>
          <c:showLeaderLines val="0"/>
        </c:dLbls>
        <c:firstSliceAng val="0"/>
      </c:pieChart>
    </c:plotArea>
    <c:legend>
      <c:legendPos val="r"/>
      <c:layout>
        <c:manualLayout>
          <c:xMode val="edge"/>
          <c:yMode val="edge"/>
          <c:x val="0.64480887616960203"/>
          <c:y val="0.40994757235280099"/>
          <c:w val="0.21963727866590799"/>
          <c:h val="0.26475954232511001"/>
        </c:manualLayout>
      </c:layout>
      <c:overlay val="0"/>
    </c:legend>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3" y="2"/>
            <a:ext cx="3038475" cy="464575"/>
          </a:xfrm>
          <a:prstGeom prst="rect">
            <a:avLst/>
          </a:prstGeom>
          <a:noFill/>
          <a:ln w="9525">
            <a:noFill/>
            <a:miter lim="800000"/>
            <a:headEnd/>
            <a:tailEnd/>
          </a:ln>
          <a:effectLst/>
        </p:spPr>
        <p:txBody>
          <a:bodyPr vert="horz" wrap="square" lIns="108783" tIns="54391" rIns="108783" bIns="54391" numCol="1" anchor="t" anchorCtr="0" compatLnSpc="1">
            <a:prstTxWarp prst="textNoShape">
              <a:avLst/>
            </a:prstTxWarp>
          </a:bodyPr>
          <a:lstStyle>
            <a:lvl1pPr defTabSz="1089025">
              <a:defRPr sz="1400"/>
            </a:lvl1pPr>
          </a:lstStyle>
          <a:p>
            <a:pPr>
              <a:defRPr/>
            </a:pPr>
            <a:endParaRPr lang="en-US" dirty="0"/>
          </a:p>
        </p:txBody>
      </p:sp>
      <p:sp>
        <p:nvSpPr>
          <p:cNvPr id="6147" name="Rectangle 3"/>
          <p:cNvSpPr>
            <a:spLocks noGrp="1" noChangeArrowheads="1"/>
          </p:cNvSpPr>
          <p:nvPr>
            <p:ph type="dt" sz="quarter" idx="1"/>
          </p:nvPr>
        </p:nvSpPr>
        <p:spPr bwMode="auto">
          <a:xfrm>
            <a:off x="3971928" y="2"/>
            <a:ext cx="3038475" cy="464575"/>
          </a:xfrm>
          <a:prstGeom prst="rect">
            <a:avLst/>
          </a:prstGeom>
          <a:noFill/>
          <a:ln w="9525">
            <a:noFill/>
            <a:miter lim="800000"/>
            <a:headEnd/>
            <a:tailEnd/>
          </a:ln>
          <a:effectLst/>
        </p:spPr>
        <p:txBody>
          <a:bodyPr vert="horz" wrap="square" lIns="108783" tIns="54391" rIns="108783" bIns="54391" numCol="1" anchor="t" anchorCtr="0" compatLnSpc="1">
            <a:prstTxWarp prst="textNoShape">
              <a:avLst/>
            </a:prstTxWarp>
          </a:bodyPr>
          <a:lstStyle>
            <a:lvl1pPr algn="r" defTabSz="1089025">
              <a:defRPr sz="1400"/>
            </a:lvl1pPr>
          </a:lstStyle>
          <a:p>
            <a:pPr>
              <a:defRPr/>
            </a:pPr>
            <a:endParaRPr lang="en-US" dirty="0"/>
          </a:p>
        </p:txBody>
      </p:sp>
      <p:sp>
        <p:nvSpPr>
          <p:cNvPr id="6148" name="Rectangle 4"/>
          <p:cNvSpPr>
            <a:spLocks noGrp="1" noChangeArrowheads="1"/>
          </p:cNvSpPr>
          <p:nvPr>
            <p:ph type="ftr" sz="quarter" idx="2"/>
          </p:nvPr>
        </p:nvSpPr>
        <p:spPr bwMode="auto">
          <a:xfrm>
            <a:off x="3" y="8831826"/>
            <a:ext cx="3038475" cy="464574"/>
          </a:xfrm>
          <a:prstGeom prst="rect">
            <a:avLst/>
          </a:prstGeom>
          <a:noFill/>
          <a:ln w="9525">
            <a:noFill/>
            <a:miter lim="800000"/>
            <a:headEnd/>
            <a:tailEnd/>
          </a:ln>
          <a:effectLst/>
        </p:spPr>
        <p:txBody>
          <a:bodyPr vert="horz" wrap="square" lIns="108783" tIns="54391" rIns="108783" bIns="54391" numCol="1" anchor="b" anchorCtr="0" compatLnSpc="1">
            <a:prstTxWarp prst="textNoShape">
              <a:avLst/>
            </a:prstTxWarp>
          </a:bodyPr>
          <a:lstStyle>
            <a:lvl1pPr defTabSz="1089025">
              <a:defRPr sz="1400"/>
            </a:lvl1pPr>
          </a:lstStyle>
          <a:p>
            <a:pPr>
              <a:defRPr/>
            </a:pPr>
            <a:endParaRPr lang="en-US" dirty="0"/>
          </a:p>
        </p:txBody>
      </p:sp>
      <p:sp>
        <p:nvSpPr>
          <p:cNvPr id="6149" name="Rectangle 5"/>
          <p:cNvSpPr>
            <a:spLocks noGrp="1" noChangeArrowheads="1"/>
          </p:cNvSpPr>
          <p:nvPr>
            <p:ph type="sldNum" sz="quarter" idx="3"/>
          </p:nvPr>
        </p:nvSpPr>
        <p:spPr bwMode="auto">
          <a:xfrm>
            <a:off x="3971928" y="8831826"/>
            <a:ext cx="3038475" cy="464574"/>
          </a:xfrm>
          <a:prstGeom prst="rect">
            <a:avLst/>
          </a:prstGeom>
          <a:noFill/>
          <a:ln w="9525">
            <a:noFill/>
            <a:miter lim="800000"/>
            <a:headEnd/>
            <a:tailEnd/>
          </a:ln>
          <a:effectLst/>
        </p:spPr>
        <p:txBody>
          <a:bodyPr vert="horz" wrap="square" lIns="108783" tIns="54391" rIns="108783" bIns="54391" numCol="1" anchor="b" anchorCtr="0" compatLnSpc="1">
            <a:prstTxWarp prst="textNoShape">
              <a:avLst/>
            </a:prstTxWarp>
          </a:bodyPr>
          <a:lstStyle>
            <a:lvl1pPr algn="r" defTabSz="1089025">
              <a:defRPr sz="1400"/>
            </a:lvl1pPr>
          </a:lstStyle>
          <a:p>
            <a:pPr>
              <a:defRPr/>
            </a:pPr>
            <a:fld id="{87AE1C5B-82C7-4323-A636-C178C0BCEC5E}" type="slidenum">
              <a:rPr lang="en-US"/>
              <a:pPr>
                <a:defRPr/>
              </a:pPr>
              <a:t>‹#›</a:t>
            </a:fld>
            <a:endParaRPr lang="en-US" dirty="0"/>
          </a:p>
        </p:txBody>
      </p:sp>
    </p:spTree>
    <p:extLst>
      <p:ext uri="{BB962C8B-B14F-4D97-AF65-F5344CB8AC3E}">
        <p14:creationId xmlns:p14="http://schemas.microsoft.com/office/powerpoint/2010/main" val="212711357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564" y="6818086"/>
            <a:ext cx="27981275" cy="4702629"/>
          </a:xfrm>
        </p:spPr>
        <p:txBody>
          <a:bodyPr/>
          <a:lstStyle/>
          <a:p>
            <a:r>
              <a:rPr lang="en-US"/>
              <a:t>Click to edit Master title style</a:t>
            </a:r>
          </a:p>
        </p:txBody>
      </p:sp>
      <p:sp>
        <p:nvSpPr>
          <p:cNvPr id="3" name="Subtitle 2"/>
          <p:cNvSpPr>
            <a:spLocks noGrp="1"/>
          </p:cNvSpPr>
          <p:nvPr>
            <p:ph type="subTitle" idx="1"/>
          </p:nvPr>
        </p:nvSpPr>
        <p:spPr>
          <a:xfrm>
            <a:off x="4937125" y="12435115"/>
            <a:ext cx="23044150" cy="5609771"/>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20DCF164-FB8B-48C7-B030-EE13C2456E84}"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C26478FB-7EB6-4E0B-814F-37B43F59DD1C}"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455314" y="1950358"/>
            <a:ext cx="6994525" cy="1755684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468563" y="1950358"/>
            <a:ext cx="20834350" cy="1755684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389D198B-7245-444F-804A-C11066EAC8C1}"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EBEE445A-5212-42D4-B0B6-D1F6892EDD0B}"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6" y="14102444"/>
            <a:ext cx="27981275" cy="4357914"/>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2600326" y="9301844"/>
            <a:ext cx="27981275" cy="4800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D5713E59-87FE-47BA-BBA1-AD6C047F4F94}"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468564" y="6339115"/>
            <a:ext cx="13914437" cy="1316808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6535400" y="6339115"/>
            <a:ext cx="13914438" cy="1316808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97DFE949-A4CB-4DBA-9AB1-78ADCE827D5E}"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6239" y="878114"/>
            <a:ext cx="29625925" cy="3657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646239" y="4913086"/>
            <a:ext cx="14544675" cy="204651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646239" y="6959600"/>
            <a:ext cx="14544675" cy="1264375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6722725" y="4913086"/>
            <a:ext cx="14549438" cy="204651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16722725" y="6959600"/>
            <a:ext cx="14549438" cy="1264375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39602AC6-A7BC-412E-92B8-BCBF60164766}"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622648FF-1933-404F-8895-B6F678FE7B7D}"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96C711B0-F19E-4FB7-BDE9-0A690022CE81}"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6239" y="874486"/>
            <a:ext cx="10829925" cy="3717472"/>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12869863" y="874486"/>
            <a:ext cx="18402300" cy="1872887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646239" y="4591958"/>
            <a:ext cx="10829925" cy="150114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DACE9341-1964-4F8E-9C4B-99A0F5E9210D}"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1601" y="15361558"/>
            <a:ext cx="19751675" cy="1814286"/>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6451601" y="1961244"/>
            <a:ext cx="19751675" cy="1316627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6451601" y="17175843"/>
            <a:ext cx="19751675" cy="257447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6721F85C-E3C7-4E63-A590-6E08E178F170}"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2468564" y="1950358"/>
            <a:ext cx="27981275" cy="3657600"/>
          </a:xfrm>
          <a:prstGeom prst="rect">
            <a:avLst/>
          </a:prstGeom>
          <a:noFill/>
          <a:ln w="9525">
            <a:noFill/>
            <a:miter lim="800000"/>
            <a:headEnd/>
            <a:tailEnd/>
          </a:ln>
        </p:spPr>
        <p:txBody>
          <a:bodyPr vert="horz" wrap="square" lIns="297681" tIns="148842" rIns="297681" bIns="148842" numCol="1" anchor="ctr" anchorCtr="0" compatLnSpc="1">
            <a:prstTxWarp prst="textNoShape">
              <a:avLst/>
            </a:prstTxWarp>
          </a:bodyPr>
          <a:lstStyle/>
          <a:p>
            <a:pPr lvl="0"/>
            <a:r>
              <a:rPr lang="en-US"/>
              <a:t>Click to edit Master title style</a:t>
            </a:r>
          </a:p>
        </p:txBody>
      </p:sp>
      <p:sp>
        <p:nvSpPr>
          <p:cNvPr id="2051" name="Rectangle 3"/>
          <p:cNvSpPr>
            <a:spLocks noGrp="1" noChangeArrowheads="1"/>
          </p:cNvSpPr>
          <p:nvPr>
            <p:ph type="body" idx="1"/>
          </p:nvPr>
        </p:nvSpPr>
        <p:spPr bwMode="auto">
          <a:xfrm>
            <a:off x="2468564" y="6339115"/>
            <a:ext cx="27981275" cy="13168086"/>
          </a:xfrm>
          <a:prstGeom prst="rect">
            <a:avLst/>
          </a:prstGeom>
          <a:noFill/>
          <a:ln w="9525">
            <a:noFill/>
            <a:miter lim="800000"/>
            <a:headEnd/>
            <a:tailEnd/>
          </a:ln>
        </p:spPr>
        <p:txBody>
          <a:bodyPr vert="horz" wrap="square" lIns="297681" tIns="148842" rIns="297681" bIns="148842"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2468563" y="19995244"/>
            <a:ext cx="6858000" cy="1462314"/>
          </a:xfrm>
          <a:prstGeom prst="rect">
            <a:avLst/>
          </a:prstGeom>
          <a:noFill/>
          <a:ln w="9525">
            <a:noFill/>
            <a:miter lim="800000"/>
            <a:headEnd/>
            <a:tailEnd/>
          </a:ln>
          <a:effectLst/>
        </p:spPr>
        <p:txBody>
          <a:bodyPr vert="horz" wrap="square" lIns="297681" tIns="148842" rIns="297681" bIns="148842" numCol="1" anchor="t" anchorCtr="0" compatLnSpc="1">
            <a:prstTxWarp prst="textNoShape">
              <a:avLst/>
            </a:prstTxWarp>
          </a:bodyPr>
          <a:lstStyle>
            <a:lvl1pPr>
              <a:defRPr sz="4600"/>
            </a:lvl1pPr>
          </a:lstStyle>
          <a:p>
            <a:pPr>
              <a:defRPr/>
            </a:pPr>
            <a:endParaRPr lang="en-US" dirty="0"/>
          </a:p>
        </p:txBody>
      </p:sp>
      <p:sp>
        <p:nvSpPr>
          <p:cNvPr id="1029" name="Rectangle 5"/>
          <p:cNvSpPr>
            <a:spLocks noGrp="1" noChangeArrowheads="1"/>
          </p:cNvSpPr>
          <p:nvPr>
            <p:ph type="ftr" sz="quarter" idx="3"/>
          </p:nvPr>
        </p:nvSpPr>
        <p:spPr bwMode="auto">
          <a:xfrm>
            <a:off x="11247439" y="19995244"/>
            <a:ext cx="10423525" cy="1462314"/>
          </a:xfrm>
          <a:prstGeom prst="rect">
            <a:avLst/>
          </a:prstGeom>
          <a:noFill/>
          <a:ln w="9525">
            <a:noFill/>
            <a:miter lim="800000"/>
            <a:headEnd/>
            <a:tailEnd/>
          </a:ln>
          <a:effectLst/>
        </p:spPr>
        <p:txBody>
          <a:bodyPr vert="horz" wrap="square" lIns="297681" tIns="148842" rIns="297681" bIns="148842" numCol="1" anchor="t" anchorCtr="0" compatLnSpc="1">
            <a:prstTxWarp prst="textNoShape">
              <a:avLst/>
            </a:prstTxWarp>
          </a:bodyPr>
          <a:lstStyle>
            <a:lvl1pPr algn="ctr">
              <a:defRPr sz="4600"/>
            </a:lvl1pPr>
          </a:lstStyle>
          <a:p>
            <a:pPr>
              <a:defRPr/>
            </a:pPr>
            <a:endParaRPr lang="en-US" dirty="0"/>
          </a:p>
        </p:txBody>
      </p:sp>
      <p:sp>
        <p:nvSpPr>
          <p:cNvPr id="1030" name="Rectangle 6"/>
          <p:cNvSpPr>
            <a:spLocks noGrp="1" noChangeArrowheads="1"/>
          </p:cNvSpPr>
          <p:nvPr>
            <p:ph type="sldNum" sz="quarter" idx="4"/>
          </p:nvPr>
        </p:nvSpPr>
        <p:spPr bwMode="auto">
          <a:xfrm>
            <a:off x="23591838" y="19995244"/>
            <a:ext cx="6858000" cy="1462314"/>
          </a:xfrm>
          <a:prstGeom prst="rect">
            <a:avLst/>
          </a:prstGeom>
          <a:noFill/>
          <a:ln w="9525">
            <a:noFill/>
            <a:miter lim="800000"/>
            <a:headEnd/>
            <a:tailEnd/>
          </a:ln>
          <a:effectLst/>
        </p:spPr>
        <p:txBody>
          <a:bodyPr vert="horz" wrap="square" lIns="297681" tIns="148842" rIns="297681" bIns="148842" numCol="1" anchor="t" anchorCtr="0" compatLnSpc="1">
            <a:prstTxWarp prst="textNoShape">
              <a:avLst/>
            </a:prstTxWarp>
          </a:bodyPr>
          <a:lstStyle>
            <a:lvl1pPr algn="r">
              <a:defRPr sz="4600"/>
            </a:lvl1pPr>
          </a:lstStyle>
          <a:p>
            <a:pPr>
              <a:defRPr/>
            </a:pPr>
            <a:fld id="{F5FC0057-BEF9-48D2-B9BB-C66E180D6D26}"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76563" rtl="0" eaLnBrk="0" fontAlgn="base" hangingPunct="0">
        <a:spcBef>
          <a:spcPct val="0"/>
        </a:spcBef>
        <a:spcAft>
          <a:spcPct val="0"/>
        </a:spcAft>
        <a:defRPr sz="14300">
          <a:solidFill>
            <a:schemeClr val="tx2"/>
          </a:solidFill>
          <a:latin typeface="+mj-lt"/>
          <a:ea typeface="+mj-ea"/>
          <a:cs typeface="+mj-cs"/>
        </a:defRPr>
      </a:lvl1pPr>
      <a:lvl2pPr algn="ctr" defTabSz="2976563" rtl="0" eaLnBrk="0" fontAlgn="base" hangingPunct="0">
        <a:spcBef>
          <a:spcPct val="0"/>
        </a:spcBef>
        <a:spcAft>
          <a:spcPct val="0"/>
        </a:spcAft>
        <a:defRPr sz="14300">
          <a:solidFill>
            <a:schemeClr val="tx2"/>
          </a:solidFill>
          <a:latin typeface="Times New Roman" pitchFamily="18" charset="0"/>
        </a:defRPr>
      </a:lvl2pPr>
      <a:lvl3pPr algn="ctr" defTabSz="2976563" rtl="0" eaLnBrk="0" fontAlgn="base" hangingPunct="0">
        <a:spcBef>
          <a:spcPct val="0"/>
        </a:spcBef>
        <a:spcAft>
          <a:spcPct val="0"/>
        </a:spcAft>
        <a:defRPr sz="14300">
          <a:solidFill>
            <a:schemeClr val="tx2"/>
          </a:solidFill>
          <a:latin typeface="Times New Roman" pitchFamily="18" charset="0"/>
        </a:defRPr>
      </a:lvl3pPr>
      <a:lvl4pPr algn="ctr" defTabSz="2976563" rtl="0" eaLnBrk="0" fontAlgn="base" hangingPunct="0">
        <a:spcBef>
          <a:spcPct val="0"/>
        </a:spcBef>
        <a:spcAft>
          <a:spcPct val="0"/>
        </a:spcAft>
        <a:defRPr sz="14300">
          <a:solidFill>
            <a:schemeClr val="tx2"/>
          </a:solidFill>
          <a:latin typeface="Times New Roman" pitchFamily="18" charset="0"/>
        </a:defRPr>
      </a:lvl4pPr>
      <a:lvl5pPr algn="ctr" defTabSz="2976563" rtl="0" eaLnBrk="0" fontAlgn="base" hangingPunct="0">
        <a:spcBef>
          <a:spcPct val="0"/>
        </a:spcBef>
        <a:spcAft>
          <a:spcPct val="0"/>
        </a:spcAft>
        <a:defRPr sz="14300">
          <a:solidFill>
            <a:schemeClr val="tx2"/>
          </a:solidFill>
          <a:latin typeface="Times New Roman" pitchFamily="18" charset="0"/>
        </a:defRPr>
      </a:lvl5pPr>
      <a:lvl6pPr marL="457200" algn="ctr" defTabSz="2976563" rtl="0" fontAlgn="base">
        <a:spcBef>
          <a:spcPct val="0"/>
        </a:spcBef>
        <a:spcAft>
          <a:spcPct val="0"/>
        </a:spcAft>
        <a:defRPr sz="14300">
          <a:solidFill>
            <a:schemeClr val="tx2"/>
          </a:solidFill>
          <a:latin typeface="Times New Roman" pitchFamily="18" charset="0"/>
        </a:defRPr>
      </a:lvl6pPr>
      <a:lvl7pPr marL="914400" algn="ctr" defTabSz="2976563" rtl="0" fontAlgn="base">
        <a:spcBef>
          <a:spcPct val="0"/>
        </a:spcBef>
        <a:spcAft>
          <a:spcPct val="0"/>
        </a:spcAft>
        <a:defRPr sz="14300">
          <a:solidFill>
            <a:schemeClr val="tx2"/>
          </a:solidFill>
          <a:latin typeface="Times New Roman" pitchFamily="18" charset="0"/>
        </a:defRPr>
      </a:lvl7pPr>
      <a:lvl8pPr marL="1371600" algn="ctr" defTabSz="2976563" rtl="0" fontAlgn="base">
        <a:spcBef>
          <a:spcPct val="0"/>
        </a:spcBef>
        <a:spcAft>
          <a:spcPct val="0"/>
        </a:spcAft>
        <a:defRPr sz="14300">
          <a:solidFill>
            <a:schemeClr val="tx2"/>
          </a:solidFill>
          <a:latin typeface="Times New Roman" pitchFamily="18" charset="0"/>
        </a:defRPr>
      </a:lvl8pPr>
      <a:lvl9pPr marL="1828800" algn="ctr" defTabSz="2976563" rtl="0" fontAlgn="base">
        <a:spcBef>
          <a:spcPct val="0"/>
        </a:spcBef>
        <a:spcAft>
          <a:spcPct val="0"/>
        </a:spcAft>
        <a:defRPr sz="14300">
          <a:solidFill>
            <a:schemeClr val="tx2"/>
          </a:solidFill>
          <a:latin typeface="Times New Roman" pitchFamily="18" charset="0"/>
        </a:defRPr>
      </a:lvl9pPr>
    </p:titleStyle>
    <p:bodyStyle>
      <a:lvl1pPr marL="1116013" indent="-1116013" algn="l" defTabSz="2976563" rtl="0" eaLnBrk="0" fontAlgn="base" hangingPunct="0">
        <a:spcBef>
          <a:spcPct val="20000"/>
        </a:spcBef>
        <a:spcAft>
          <a:spcPct val="0"/>
        </a:spcAft>
        <a:buChar char="•"/>
        <a:defRPr sz="10300">
          <a:solidFill>
            <a:schemeClr val="tx1"/>
          </a:solidFill>
          <a:latin typeface="+mn-lt"/>
          <a:ea typeface="+mn-ea"/>
          <a:cs typeface="+mn-cs"/>
        </a:defRPr>
      </a:lvl1pPr>
      <a:lvl2pPr marL="2417763" indent="-927100" algn="l" defTabSz="2976563" rtl="0" eaLnBrk="0" fontAlgn="base" hangingPunct="0">
        <a:spcBef>
          <a:spcPct val="20000"/>
        </a:spcBef>
        <a:spcAft>
          <a:spcPct val="0"/>
        </a:spcAft>
        <a:buChar char="–"/>
        <a:defRPr sz="9000">
          <a:solidFill>
            <a:schemeClr val="tx1"/>
          </a:solidFill>
          <a:latin typeface="+mn-lt"/>
        </a:defRPr>
      </a:lvl2pPr>
      <a:lvl3pPr marL="3721100" indent="-744538" algn="l" defTabSz="2976563" rtl="0" eaLnBrk="0" fontAlgn="base" hangingPunct="0">
        <a:spcBef>
          <a:spcPct val="20000"/>
        </a:spcBef>
        <a:spcAft>
          <a:spcPct val="0"/>
        </a:spcAft>
        <a:buChar char="•"/>
        <a:defRPr sz="7700">
          <a:solidFill>
            <a:schemeClr val="tx1"/>
          </a:solidFill>
          <a:latin typeface="+mn-lt"/>
        </a:defRPr>
      </a:lvl3pPr>
      <a:lvl4pPr marL="5211763" indent="-746125" algn="l" defTabSz="2976563" rtl="0" eaLnBrk="0" fontAlgn="base" hangingPunct="0">
        <a:spcBef>
          <a:spcPct val="20000"/>
        </a:spcBef>
        <a:spcAft>
          <a:spcPct val="0"/>
        </a:spcAft>
        <a:buChar char="–"/>
        <a:defRPr sz="6500">
          <a:solidFill>
            <a:schemeClr val="tx1"/>
          </a:solidFill>
          <a:latin typeface="+mn-lt"/>
        </a:defRPr>
      </a:lvl4pPr>
      <a:lvl5pPr marL="6697663" indent="-746125" algn="l" defTabSz="2976563" rtl="0" eaLnBrk="0" fontAlgn="base" hangingPunct="0">
        <a:spcBef>
          <a:spcPct val="20000"/>
        </a:spcBef>
        <a:spcAft>
          <a:spcPct val="0"/>
        </a:spcAft>
        <a:buChar char="»"/>
        <a:defRPr sz="6500">
          <a:solidFill>
            <a:schemeClr val="tx1"/>
          </a:solidFill>
          <a:latin typeface="+mn-lt"/>
        </a:defRPr>
      </a:lvl5pPr>
      <a:lvl6pPr marL="7154863" indent="-746125" algn="l" defTabSz="2976563" rtl="0" fontAlgn="base">
        <a:spcBef>
          <a:spcPct val="20000"/>
        </a:spcBef>
        <a:spcAft>
          <a:spcPct val="0"/>
        </a:spcAft>
        <a:buChar char="»"/>
        <a:defRPr sz="6500">
          <a:solidFill>
            <a:schemeClr val="tx1"/>
          </a:solidFill>
          <a:latin typeface="+mn-lt"/>
        </a:defRPr>
      </a:lvl6pPr>
      <a:lvl7pPr marL="7612063" indent="-746125" algn="l" defTabSz="2976563" rtl="0" fontAlgn="base">
        <a:spcBef>
          <a:spcPct val="20000"/>
        </a:spcBef>
        <a:spcAft>
          <a:spcPct val="0"/>
        </a:spcAft>
        <a:buChar char="»"/>
        <a:defRPr sz="6500">
          <a:solidFill>
            <a:schemeClr val="tx1"/>
          </a:solidFill>
          <a:latin typeface="+mn-lt"/>
        </a:defRPr>
      </a:lvl7pPr>
      <a:lvl8pPr marL="8069263" indent="-746125" algn="l" defTabSz="2976563" rtl="0" fontAlgn="base">
        <a:spcBef>
          <a:spcPct val="20000"/>
        </a:spcBef>
        <a:spcAft>
          <a:spcPct val="0"/>
        </a:spcAft>
        <a:buChar char="»"/>
        <a:defRPr sz="6500">
          <a:solidFill>
            <a:schemeClr val="tx1"/>
          </a:solidFill>
          <a:latin typeface="+mn-lt"/>
        </a:defRPr>
      </a:lvl8pPr>
      <a:lvl9pPr marL="8526463" indent="-746125" algn="l" defTabSz="2976563" rtl="0" fontAlgn="base">
        <a:spcBef>
          <a:spcPct val="20000"/>
        </a:spcBef>
        <a:spcAft>
          <a:spcPct val="0"/>
        </a:spcAft>
        <a:buChar char="»"/>
        <a:defRPr sz="65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9.png"/><Relationship Id="rId3" Type="http://schemas.openxmlformats.org/officeDocument/2006/relationships/chart" Target="../charts/chart1.xml"/><Relationship Id="rId7" Type="http://schemas.openxmlformats.org/officeDocument/2006/relationships/image" Target="../media/image4.png"/><Relationship Id="rId12"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3.png"/><Relationship Id="rId11" Type="http://schemas.openxmlformats.org/officeDocument/2006/relationships/image" Target="../media/image7.png"/><Relationship Id="rId5" Type="http://schemas.microsoft.com/office/2007/relationships/hdphoto" Target="../media/hdphoto1.wdp"/><Relationship Id="rId15" Type="http://schemas.openxmlformats.org/officeDocument/2006/relationships/image" Target="../media/image11.png"/><Relationship Id="rId10" Type="http://schemas.openxmlformats.org/officeDocument/2006/relationships/image" Target="../media/image6.png"/><Relationship Id="rId4" Type="http://schemas.openxmlformats.org/officeDocument/2006/relationships/image" Target="../media/image2.png"/><Relationship Id="rId9" Type="http://schemas.microsoft.com/office/2007/relationships/hdphoto" Target="../media/hdphoto2.wdp"/><Relationship Id="rId1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Text Box 4638"/>
          <p:cNvSpPr txBox="1">
            <a:spLocks noChangeArrowheads="1"/>
          </p:cNvSpPr>
          <p:nvPr/>
        </p:nvSpPr>
        <p:spPr bwMode="auto">
          <a:xfrm>
            <a:off x="5281614" y="799445"/>
            <a:ext cx="22177375" cy="3360880"/>
          </a:xfrm>
          <a:prstGeom prst="rect">
            <a:avLst/>
          </a:prstGeom>
          <a:noFill/>
          <a:ln w="9525">
            <a:noFill/>
            <a:miter lim="800000"/>
            <a:headEnd/>
            <a:tailEnd/>
          </a:ln>
        </p:spPr>
        <p:txBody>
          <a:bodyPr lIns="91405" tIns="45700" rIns="91405" bIns="45700">
            <a:spAutoFit/>
          </a:bodyPr>
          <a:lstStyle/>
          <a:p>
            <a:pPr algn="ctr" defTabSz="915988">
              <a:lnSpc>
                <a:spcPct val="90000"/>
              </a:lnSpc>
            </a:pPr>
            <a:r>
              <a:rPr lang="en-US" sz="5400" b="1" dirty="0">
                <a:solidFill>
                  <a:srgbClr val="FF0000"/>
                </a:solidFill>
                <a:latin typeface="Arial Black" pitchFamily="34" charset="0"/>
              </a:rPr>
              <a:t>Utilizing Wellness Champions to Live </a:t>
            </a:r>
            <a:r>
              <a:rPr lang="en-US" sz="5400" b="1" smtClean="0">
                <a:solidFill>
                  <a:srgbClr val="FF0000"/>
                </a:solidFill>
                <a:latin typeface="Arial Black" pitchFamily="34" charset="0"/>
              </a:rPr>
              <a:t>OhioHealth</a:t>
            </a:r>
            <a:r>
              <a:rPr lang="en-US" sz="5400" b="1" i="1" dirty="0">
                <a:solidFill>
                  <a:srgbClr val="FF0000"/>
                </a:solidFill>
                <a:latin typeface="Arial Black" pitchFamily="34" charset="0"/>
              </a:rPr>
              <a:t>y</a:t>
            </a:r>
            <a:r>
              <a:rPr lang="en-US" sz="5400" b="1" smtClean="0">
                <a:solidFill>
                  <a:srgbClr val="FF0000"/>
                </a:solidFill>
                <a:latin typeface="Arial Black" pitchFamily="34" charset="0"/>
              </a:rPr>
              <a:t> </a:t>
            </a:r>
            <a:endParaRPr lang="en-US" sz="5400" b="1" dirty="0">
              <a:solidFill>
                <a:srgbClr val="FF0000"/>
              </a:solidFill>
              <a:latin typeface="Arial Black" pitchFamily="34" charset="0"/>
            </a:endParaRPr>
          </a:p>
          <a:p>
            <a:pPr algn="ctr" defTabSz="915988">
              <a:lnSpc>
                <a:spcPct val="90000"/>
              </a:lnSpc>
            </a:pPr>
            <a:endParaRPr lang="en-US" sz="5400" b="1" dirty="0">
              <a:solidFill>
                <a:srgbClr val="FF0000"/>
              </a:solidFill>
              <a:latin typeface="Arial Black" pitchFamily="34" charset="0"/>
            </a:endParaRPr>
          </a:p>
          <a:p>
            <a:pPr algn="ctr" defTabSz="915988">
              <a:lnSpc>
                <a:spcPct val="90000"/>
              </a:lnSpc>
            </a:pPr>
            <a:r>
              <a:rPr lang="en-US" sz="4800" b="1" dirty="0">
                <a:solidFill>
                  <a:srgbClr val="FF0000"/>
                </a:solidFill>
                <a:latin typeface="Arial Black" pitchFamily="34" charset="0"/>
              </a:rPr>
              <a:t>By: Elizabeth K. Krebs</a:t>
            </a:r>
          </a:p>
          <a:p>
            <a:pPr algn="ctr" defTabSz="915988">
              <a:lnSpc>
                <a:spcPct val="90000"/>
              </a:lnSpc>
            </a:pPr>
            <a:endParaRPr lang="en-US" sz="4000" b="1" dirty="0">
              <a:solidFill>
                <a:srgbClr val="FF0000"/>
              </a:solidFill>
              <a:latin typeface="Arial Black" pitchFamily="34" charset="0"/>
            </a:endParaRPr>
          </a:p>
          <a:p>
            <a:pPr algn="ctr" defTabSz="915988">
              <a:lnSpc>
                <a:spcPct val="90000"/>
              </a:lnSpc>
            </a:pPr>
            <a:r>
              <a:rPr lang="en-US" sz="4000" b="1" dirty="0">
                <a:solidFill>
                  <a:srgbClr val="FF0000"/>
                </a:solidFill>
                <a:latin typeface="Arial Black" pitchFamily="34" charset="0"/>
              </a:rPr>
              <a:t>MSAH EXERCISE SCIENCE </a:t>
            </a:r>
          </a:p>
        </p:txBody>
      </p:sp>
      <p:sp>
        <p:nvSpPr>
          <p:cNvPr id="1030" name="Rectangle 4640"/>
          <p:cNvSpPr>
            <a:spLocks noChangeArrowheads="1"/>
          </p:cNvSpPr>
          <p:nvPr/>
        </p:nvSpPr>
        <p:spPr bwMode="auto">
          <a:xfrm>
            <a:off x="3365500" y="11976101"/>
            <a:ext cx="0" cy="276999"/>
          </a:xfrm>
          <a:prstGeom prst="rect">
            <a:avLst/>
          </a:prstGeom>
          <a:noFill/>
          <a:ln w="9525">
            <a:noFill/>
            <a:miter lim="800000"/>
            <a:headEnd/>
            <a:tailEnd/>
          </a:ln>
        </p:spPr>
        <p:txBody>
          <a:bodyPr wrap="none" lIns="0" tIns="0" rIns="0" bIns="0">
            <a:spAutoFit/>
          </a:bodyPr>
          <a:lstStyle/>
          <a:p>
            <a:endParaRPr lang="en-US" sz="1800" dirty="0"/>
          </a:p>
        </p:txBody>
      </p:sp>
      <p:sp>
        <p:nvSpPr>
          <p:cNvPr id="1031" name="Rectangle 4991"/>
          <p:cNvSpPr>
            <a:spLocks noChangeArrowheads="1"/>
          </p:cNvSpPr>
          <p:nvPr/>
        </p:nvSpPr>
        <p:spPr bwMode="auto">
          <a:xfrm>
            <a:off x="768440" y="5459935"/>
            <a:ext cx="6086475" cy="15933912"/>
          </a:xfrm>
          <a:prstGeom prst="rect">
            <a:avLst/>
          </a:prstGeom>
          <a:solidFill>
            <a:schemeClr val="bg1"/>
          </a:solidFill>
          <a:ln w="38100">
            <a:solidFill>
              <a:srgbClr val="FF0000"/>
            </a:solidFill>
            <a:miter lim="800000"/>
            <a:headEnd/>
            <a:tailEnd/>
          </a:ln>
        </p:spPr>
        <p:txBody>
          <a:bodyPr wrap="none" anchor="ctr"/>
          <a:lstStyle/>
          <a:p>
            <a:endParaRPr lang="en-US" dirty="0"/>
          </a:p>
        </p:txBody>
      </p:sp>
      <p:sp>
        <p:nvSpPr>
          <p:cNvPr id="1032" name="Rectangle 5060"/>
          <p:cNvSpPr>
            <a:spLocks noChangeArrowheads="1"/>
          </p:cNvSpPr>
          <p:nvPr/>
        </p:nvSpPr>
        <p:spPr bwMode="auto">
          <a:xfrm>
            <a:off x="5281614" y="4292601"/>
            <a:ext cx="22340887" cy="107722"/>
          </a:xfrm>
          <a:prstGeom prst="rect">
            <a:avLst/>
          </a:prstGeom>
          <a:solidFill>
            <a:srgbClr val="CC9900"/>
          </a:solidFill>
          <a:ln w="9525">
            <a:solidFill>
              <a:srgbClr val="000080"/>
            </a:solidFill>
            <a:miter lim="800000"/>
            <a:headEnd/>
            <a:tailEnd/>
          </a:ln>
        </p:spPr>
        <p:txBody>
          <a:bodyPr lIns="0" tIns="0" rIns="0" bIns="0">
            <a:spAutoFit/>
          </a:bodyPr>
          <a:lstStyle/>
          <a:p>
            <a:pPr algn="ctr"/>
            <a:endParaRPr lang="en-US" sz="700" i="1" dirty="0">
              <a:solidFill>
                <a:srgbClr val="0000FF"/>
              </a:solidFill>
              <a:latin typeface="Times" pitchFamily="18" charset="0"/>
            </a:endParaRPr>
          </a:p>
        </p:txBody>
      </p:sp>
      <p:sp>
        <p:nvSpPr>
          <p:cNvPr id="1034" name="Rectangle 5075"/>
          <p:cNvSpPr>
            <a:spLocks noChangeArrowheads="1"/>
          </p:cNvSpPr>
          <p:nvPr/>
        </p:nvSpPr>
        <p:spPr bwMode="auto">
          <a:xfrm>
            <a:off x="7458867" y="5459935"/>
            <a:ext cx="17954625" cy="15914284"/>
          </a:xfrm>
          <a:prstGeom prst="rect">
            <a:avLst/>
          </a:prstGeom>
          <a:solidFill>
            <a:schemeClr val="bg1"/>
          </a:solidFill>
          <a:ln w="38100">
            <a:solidFill>
              <a:srgbClr val="FF0000"/>
            </a:solidFill>
            <a:miter lim="800000"/>
            <a:headEnd/>
            <a:tailEnd/>
          </a:ln>
        </p:spPr>
        <p:txBody>
          <a:bodyPr wrap="none" anchor="ctr"/>
          <a:lstStyle/>
          <a:p>
            <a:endParaRPr lang="en-US" dirty="0"/>
          </a:p>
        </p:txBody>
      </p:sp>
      <p:sp>
        <p:nvSpPr>
          <p:cNvPr id="1035" name="Rectangle 5077"/>
          <p:cNvSpPr>
            <a:spLocks noChangeArrowheads="1"/>
          </p:cNvSpPr>
          <p:nvPr/>
        </p:nvSpPr>
        <p:spPr bwMode="auto">
          <a:xfrm>
            <a:off x="1150938" y="5838434"/>
            <a:ext cx="5167312" cy="523220"/>
          </a:xfrm>
          <a:prstGeom prst="rect">
            <a:avLst/>
          </a:prstGeom>
          <a:solidFill>
            <a:srgbClr val="FF0000"/>
          </a:solidFill>
          <a:ln w="9525">
            <a:noFill/>
            <a:miter lim="800000"/>
            <a:headEnd/>
            <a:tailEnd/>
          </a:ln>
        </p:spPr>
        <p:txBody>
          <a:bodyPr>
            <a:spAutoFit/>
          </a:bodyPr>
          <a:lstStyle/>
          <a:p>
            <a:pPr algn="ctr" defTabSz="566738"/>
            <a:r>
              <a:rPr lang="en-US" sz="2800" b="1" dirty="0">
                <a:solidFill>
                  <a:schemeClr val="bg1"/>
                </a:solidFill>
                <a:latin typeface="Arial" charset="0"/>
                <a:cs typeface="Arial" charset="0"/>
              </a:rPr>
              <a:t>Introduction</a:t>
            </a:r>
          </a:p>
        </p:txBody>
      </p:sp>
      <p:sp>
        <p:nvSpPr>
          <p:cNvPr id="1036" name="Rectangle 5094"/>
          <p:cNvSpPr>
            <a:spLocks noChangeArrowheads="1"/>
          </p:cNvSpPr>
          <p:nvPr/>
        </p:nvSpPr>
        <p:spPr bwMode="auto">
          <a:xfrm>
            <a:off x="1136288" y="12561395"/>
            <a:ext cx="5167313" cy="523220"/>
          </a:xfrm>
          <a:prstGeom prst="rect">
            <a:avLst/>
          </a:prstGeom>
          <a:solidFill>
            <a:srgbClr val="FF0000"/>
          </a:solidFill>
          <a:ln w="9525">
            <a:noFill/>
            <a:miter lim="800000"/>
            <a:headEnd/>
            <a:tailEnd/>
          </a:ln>
        </p:spPr>
        <p:txBody>
          <a:bodyPr>
            <a:spAutoFit/>
          </a:bodyPr>
          <a:lstStyle/>
          <a:p>
            <a:pPr algn="ctr" defTabSz="566738"/>
            <a:r>
              <a:rPr lang="en-US" sz="2800" b="1" dirty="0">
                <a:solidFill>
                  <a:schemeClr val="bg1"/>
                </a:solidFill>
                <a:latin typeface="Arial" charset="0"/>
                <a:cs typeface="Arial" charset="0"/>
              </a:rPr>
              <a:t>Goals </a:t>
            </a:r>
          </a:p>
        </p:txBody>
      </p:sp>
      <p:sp>
        <p:nvSpPr>
          <p:cNvPr id="1037" name="Rectangle 5095"/>
          <p:cNvSpPr>
            <a:spLocks noChangeArrowheads="1"/>
          </p:cNvSpPr>
          <p:nvPr/>
        </p:nvSpPr>
        <p:spPr bwMode="auto">
          <a:xfrm>
            <a:off x="8331992" y="9992056"/>
            <a:ext cx="8104187" cy="523220"/>
          </a:xfrm>
          <a:prstGeom prst="rect">
            <a:avLst/>
          </a:prstGeom>
          <a:solidFill>
            <a:srgbClr val="FF0000"/>
          </a:solidFill>
          <a:ln w="9525">
            <a:noFill/>
            <a:miter lim="800000"/>
            <a:headEnd/>
            <a:tailEnd/>
          </a:ln>
        </p:spPr>
        <p:txBody>
          <a:bodyPr wrap="square">
            <a:spAutoFit/>
          </a:bodyPr>
          <a:lstStyle/>
          <a:p>
            <a:pPr algn="ctr" defTabSz="566738"/>
            <a:r>
              <a:rPr lang="en-US" sz="2800" b="1" dirty="0">
                <a:solidFill>
                  <a:schemeClr val="bg1"/>
                </a:solidFill>
                <a:latin typeface="Arial" charset="0"/>
                <a:cs typeface="Arial" charset="0"/>
              </a:rPr>
              <a:t>Wellness Champions </a:t>
            </a:r>
          </a:p>
        </p:txBody>
      </p:sp>
      <p:sp>
        <p:nvSpPr>
          <p:cNvPr id="1038" name="Rectangle 5097"/>
          <p:cNvSpPr>
            <a:spLocks noChangeArrowheads="1"/>
          </p:cNvSpPr>
          <p:nvPr/>
        </p:nvSpPr>
        <p:spPr bwMode="auto">
          <a:xfrm>
            <a:off x="26349704" y="5459935"/>
            <a:ext cx="5972175" cy="15933912"/>
          </a:xfrm>
          <a:prstGeom prst="rect">
            <a:avLst/>
          </a:prstGeom>
          <a:solidFill>
            <a:schemeClr val="bg1"/>
          </a:solidFill>
          <a:ln w="38100">
            <a:solidFill>
              <a:srgbClr val="FF0000"/>
            </a:solidFill>
            <a:miter lim="800000"/>
            <a:headEnd/>
            <a:tailEnd/>
          </a:ln>
        </p:spPr>
        <p:txBody>
          <a:bodyPr wrap="none" anchor="ctr"/>
          <a:lstStyle/>
          <a:p>
            <a:endParaRPr lang="en-US" dirty="0"/>
          </a:p>
        </p:txBody>
      </p:sp>
      <p:sp>
        <p:nvSpPr>
          <p:cNvPr id="28" name="Rectangle 5099"/>
          <p:cNvSpPr>
            <a:spLocks noChangeArrowheads="1"/>
          </p:cNvSpPr>
          <p:nvPr/>
        </p:nvSpPr>
        <p:spPr bwMode="auto">
          <a:xfrm>
            <a:off x="26731547" y="13181732"/>
            <a:ext cx="5167313" cy="523220"/>
          </a:xfrm>
          <a:prstGeom prst="rect">
            <a:avLst/>
          </a:prstGeom>
          <a:solidFill>
            <a:srgbClr val="FF0000"/>
          </a:solidFill>
          <a:ln w="9525">
            <a:noFill/>
            <a:miter lim="800000"/>
            <a:headEnd/>
            <a:tailEnd/>
          </a:ln>
        </p:spPr>
        <p:txBody>
          <a:bodyPr>
            <a:spAutoFit/>
          </a:bodyPr>
          <a:lstStyle/>
          <a:p>
            <a:pPr algn="ctr" defTabSz="566738"/>
            <a:r>
              <a:rPr lang="en-US" sz="2800" b="1" dirty="0">
                <a:solidFill>
                  <a:schemeClr val="bg1"/>
                </a:solidFill>
                <a:latin typeface="Arial" charset="0"/>
                <a:cs typeface="Arial" charset="0"/>
              </a:rPr>
              <a:t>Office Fun  </a:t>
            </a:r>
          </a:p>
        </p:txBody>
      </p:sp>
      <p:sp>
        <p:nvSpPr>
          <p:cNvPr id="30" name="Rectangle 5099"/>
          <p:cNvSpPr>
            <a:spLocks noChangeArrowheads="1"/>
          </p:cNvSpPr>
          <p:nvPr/>
        </p:nvSpPr>
        <p:spPr bwMode="auto">
          <a:xfrm>
            <a:off x="26731548" y="5996215"/>
            <a:ext cx="5167313" cy="523220"/>
          </a:xfrm>
          <a:prstGeom prst="rect">
            <a:avLst/>
          </a:prstGeom>
          <a:solidFill>
            <a:srgbClr val="FF0000"/>
          </a:solidFill>
          <a:ln w="9525">
            <a:noFill/>
            <a:miter lim="800000"/>
            <a:headEnd/>
            <a:tailEnd/>
          </a:ln>
        </p:spPr>
        <p:txBody>
          <a:bodyPr>
            <a:spAutoFit/>
          </a:bodyPr>
          <a:lstStyle/>
          <a:p>
            <a:pPr algn="ctr" defTabSz="566738"/>
            <a:r>
              <a:rPr lang="en-US" sz="2800" b="1" dirty="0">
                <a:solidFill>
                  <a:schemeClr val="bg1"/>
                </a:solidFill>
                <a:latin typeface="Arial" charset="0"/>
                <a:cs typeface="Arial" charset="0"/>
              </a:rPr>
              <a:t>Goal Outcomes </a:t>
            </a:r>
          </a:p>
        </p:txBody>
      </p:sp>
      <p:pic>
        <p:nvPicPr>
          <p:cNvPr id="3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5995" y="546101"/>
            <a:ext cx="4833424" cy="36314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aphicFrame>
        <p:nvGraphicFramePr>
          <p:cNvPr id="21" name="Chart 20"/>
          <p:cNvGraphicFramePr/>
          <p:nvPr>
            <p:extLst>
              <p:ext uri="{D42A27DB-BD31-4B8C-83A1-F6EECF244321}">
                <p14:modId xmlns:p14="http://schemas.microsoft.com/office/powerpoint/2010/main" val="3829428567"/>
              </p:ext>
            </p:extLst>
          </p:nvPr>
        </p:nvGraphicFramePr>
        <p:xfrm>
          <a:off x="6811964" y="14695282"/>
          <a:ext cx="6957953" cy="6068717"/>
        </p:xfrm>
        <a:graphic>
          <a:graphicData uri="http://schemas.openxmlformats.org/drawingml/2006/chart">
            <c:chart xmlns:c="http://schemas.openxmlformats.org/drawingml/2006/chart" xmlns:r="http://schemas.openxmlformats.org/officeDocument/2006/relationships" r:id="rId3"/>
          </a:graphicData>
        </a:graphic>
      </p:graphicFrame>
      <p:sp>
        <p:nvSpPr>
          <p:cNvPr id="17" name="Rectangle 5095">
            <a:extLst>
              <a:ext uri="{FF2B5EF4-FFF2-40B4-BE49-F238E27FC236}">
                <a16:creationId xmlns:a16="http://schemas.microsoft.com/office/drawing/2014/main" id="{C92B76F8-0FB1-437D-B543-727B9432A294}"/>
              </a:ext>
            </a:extLst>
          </p:cNvPr>
          <p:cNvSpPr>
            <a:spLocks noChangeArrowheads="1"/>
          </p:cNvSpPr>
          <p:nvPr/>
        </p:nvSpPr>
        <p:spPr bwMode="auto">
          <a:xfrm>
            <a:off x="16861632" y="5996215"/>
            <a:ext cx="8104187" cy="523220"/>
          </a:xfrm>
          <a:prstGeom prst="rect">
            <a:avLst/>
          </a:prstGeom>
          <a:solidFill>
            <a:srgbClr val="FF0000"/>
          </a:solidFill>
          <a:ln w="9525">
            <a:noFill/>
            <a:miter lim="800000"/>
            <a:headEnd/>
            <a:tailEnd/>
          </a:ln>
        </p:spPr>
        <p:txBody>
          <a:bodyPr wrap="square">
            <a:spAutoFit/>
          </a:bodyPr>
          <a:lstStyle/>
          <a:p>
            <a:pPr algn="ctr" defTabSz="566738"/>
            <a:r>
              <a:rPr lang="en-US" sz="2800" b="1" dirty="0">
                <a:solidFill>
                  <a:schemeClr val="bg1"/>
                </a:solidFill>
                <a:latin typeface="Arial" charset="0"/>
                <a:cs typeface="Arial" charset="0"/>
              </a:rPr>
              <a:t>Onsite Fitness Classes &amp; </a:t>
            </a:r>
            <a:r>
              <a:rPr lang="en-US" sz="2800" b="1" dirty="0">
                <a:solidFill>
                  <a:schemeClr val="bg1"/>
                </a:solidFill>
                <a:latin typeface="Arial" charset="0"/>
                <a:cs typeface="Arial" charset="0"/>
              </a:rPr>
              <a:t>RedCap</a:t>
            </a:r>
            <a:endParaRPr lang="en-US" sz="2800" b="1" dirty="0">
              <a:solidFill>
                <a:schemeClr val="bg1"/>
              </a:solidFill>
              <a:latin typeface="Arial" charset="0"/>
              <a:cs typeface="Arial" charset="0"/>
            </a:endParaRPr>
          </a:p>
        </p:txBody>
      </p:sp>
      <p:sp>
        <p:nvSpPr>
          <p:cNvPr id="23" name="TextBox 22">
            <a:extLst>
              <a:ext uri="{FF2B5EF4-FFF2-40B4-BE49-F238E27FC236}">
                <a16:creationId xmlns:a16="http://schemas.microsoft.com/office/drawing/2014/main" id="{AC650542-0F84-4179-B029-FB041EBEEE97}"/>
              </a:ext>
            </a:extLst>
          </p:cNvPr>
          <p:cNvSpPr txBox="1"/>
          <p:nvPr/>
        </p:nvSpPr>
        <p:spPr>
          <a:xfrm>
            <a:off x="17193813" y="6984533"/>
            <a:ext cx="7188765" cy="5586145"/>
          </a:xfrm>
          <a:prstGeom prst="rect">
            <a:avLst/>
          </a:prstGeom>
          <a:noFill/>
        </p:spPr>
        <p:txBody>
          <a:bodyPr wrap="square" rtlCol="0">
            <a:spAutoFit/>
          </a:bodyPr>
          <a:lstStyle/>
          <a:p>
            <a:r>
              <a:rPr lang="en-US" dirty="0"/>
              <a:t>OhioHelathy</a:t>
            </a:r>
            <a:r>
              <a:rPr lang="en-US" dirty="0"/>
              <a:t> provides onsite fitness classes for all OhioHealth associates for no cost. Currently there are </a:t>
            </a:r>
            <a:r>
              <a:rPr lang="en-US" dirty="0" smtClean="0"/>
              <a:t>eight </a:t>
            </a:r>
            <a:r>
              <a:rPr lang="en-US" dirty="0"/>
              <a:t>locations, </a:t>
            </a:r>
            <a:r>
              <a:rPr lang="en-US" dirty="0" smtClean="0"/>
              <a:t>and a number of </a:t>
            </a:r>
            <a:r>
              <a:rPr lang="en-US" dirty="0"/>
              <a:t>different classes </a:t>
            </a:r>
            <a:r>
              <a:rPr lang="en-US" dirty="0" smtClean="0"/>
              <a:t>at </a:t>
            </a:r>
            <a:r>
              <a:rPr lang="en-US" dirty="0"/>
              <a:t>various times during the week. Zumba, yoga, Refit, Gentle Yoga and Meditation are examples of class formats. </a:t>
            </a:r>
            <a:r>
              <a:rPr lang="en-US" dirty="0" smtClean="0"/>
              <a:t>They </a:t>
            </a:r>
            <a:r>
              <a:rPr lang="en-US" dirty="0"/>
              <a:t>are all group classes and lead by certified instructors </a:t>
            </a:r>
            <a:r>
              <a:rPr lang="en-US" dirty="0" smtClean="0"/>
              <a:t>from </a:t>
            </a:r>
            <a:r>
              <a:rPr lang="en-US" dirty="0"/>
              <a:t>OhioHealth fitness centers. In order to keep track of all the attendance, sign in and waivers we have to keep with every instructor and make sure the sign in sheets are being used.</a:t>
            </a:r>
          </a:p>
          <a:p>
            <a:endParaRPr lang="en-US" dirty="0"/>
          </a:p>
          <a:p>
            <a:r>
              <a:rPr lang="en-US" b="1" dirty="0"/>
              <a:t>Problems with paper sign-in sheets:</a:t>
            </a:r>
          </a:p>
          <a:p>
            <a:endParaRPr lang="en-US" dirty="0"/>
          </a:p>
          <a:p>
            <a:pPr marL="342900" indent="-342900">
              <a:buAutoNum type="arabicPeriod"/>
            </a:pPr>
            <a:r>
              <a:rPr lang="en-US" dirty="0"/>
              <a:t>Hard to read participants handwriting </a:t>
            </a:r>
          </a:p>
          <a:p>
            <a:pPr marL="342900" indent="-342900">
              <a:buAutoNum type="arabicPeriod"/>
            </a:pPr>
            <a:r>
              <a:rPr lang="en-US" dirty="0"/>
              <a:t>Multiple saved files, contact lists</a:t>
            </a:r>
          </a:p>
          <a:p>
            <a:pPr marL="342900" indent="-342900">
              <a:buAutoNum type="arabicPeriod"/>
            </a:pPr>
            <a:r>
              <a:rPr lang="en-US" dirty="0"/>
              <a:t>Multiple step process to track attendance</a:t>
            </a:r>
          </a:p>
          <a:p>
            <a:pPr marL="342900" indent="-342900">
              <a:buAutoNum type="arabicPeriod"/>
            </a:pPr>
            <a:r>
              <a:rPr lang="en-US" dirty="0"/>
              <a:t>Instructors forgetting to print sign in sheets or send to Wellness Team</a:t>
            </a:r>
          </a:p>
          <a:p>
            <a:endParaRPr lang="en-US" dirty="0"/>
          </a:p>
          <a:p>
            <a:r>
              <a:rPr lang="en-US" b="1" dirty="0"/>
              <a:t>Solution:</a:t>
            </a:r>
          </a:p>
          <a:p>
            <a:endParaRPr lang="en-US" dirty="0"/>
          </a:p>
          <a:p>
            <a:r>
              <a:rPr lang="en-US" dirty="0"/>
              <a:t>Use an electronic system for fitness class waiver, sign in and tracking attendance of every class. We chose to use </a:t>
            </a:r>
            <a:r>
              <a:rPr lang="en-US" dirty="0"/>
              <a:t>RedCap</a:t>
            </a:r>
            <a:r>
              <a:rPr lang="en-US" dirty="0"/>
              <a:t>. </a:t>
            </a:r>
            <a:r>
              <a:rPr lang="en-US" dirty="0"/>
              <a:t>RedCap</a:t>
            </a:r>
            <a:r>
              <a:rPr lang="en-US" dirty="0"/>
              <a:t> is a secure website application for building and managing surveys and databases. Worked with the legal and IT </a:t>
            </a:r>
            <a:r>
              <a:rPr lang="en-US" dirty="0"/>
              <a:t>RedCap</a:t>
            </a:r>
            <a:r>
              <a:rPr lang="en-US" dirty="0"/>
              <a:t> Administrator at OhioHealth to complete the project. </a:t>
            </a:r>
          </a:p>
        </p:txBody>
      </p:sp>
      <p:sp>
        <p:nvSpPr>
          <p:cNvPr id="3" name="TextBox 2">
            <a:extLst>
              <a:ext uri="{FF2B5EF4-FFF2-40B4-BE49-F238E27FC236}">
                <a16:creationId xmlns:a16="http://schemas.microsoft.com/office/drawing/2014/main" id="{BE0A6DE9-D2EF-4A2F-BDDD-438C21354D8D}"/>
              </a:ext>
            </a:extLst>
          </p:cNvPr>
          <p:cNvSpPr txBox="1"/>
          <p:nvPr/>
        </p:nvSpPr>
        <p:spPr>
          <a:xfrm>
            <a:off x="8409804" y="10944142"/>
            <a:ext cx="7996067" cy="6678751"/>
          </a:xfrm>
          <a:prstGeom prst="rect">
            <a:avLst/>
          </a:prstGeom>
          <a:noFill/>
        </p:spPr>
        <p:txBody>
          <a:bodyPr wrap="square" rtlCol="0">
            <a:spAutoFit/>
          </a:bodyPr>
          <a:lstStyle/>
          <a:p>
            <a:r>
              <a:rPr lang="en-US" sz="2000" b="1" dirty="0"/>
              <a:t>What are “Wellness Champions” ? </a:t>
            </a:r>
          </a:p>
          <a:p>
            <a:endParaRPr lang="en-US" dirty="0"/>
          </a:p>
          <a:p>
            <a:r>
              <a:rPr lang="en-US" dirty="0"/>
              <a:t>A wellness champion is an associate </a:t>
            </a:r>
            <a:r>
              <a:rPr lang="en-US" dirty="0" smtClean="0"/>
              <a:t>that is a </a:t>
            </a:r>
            <a:r>
              <a:rPr lang="en-US" dirty="0"/>
              <a:t>part of the company that promotes a healthier culture and environment in the workplace. With 30,000+ associates at OhioHealth it is nearly impossible for just two people to promote healthy lifestyles to an entire system. Wellness Champions were adopted in 2016 across the OhioHealth system. Currently, there are 200+ Wellness Champions. The wellness champion network is a grass roots approach to change the culture of health  by </a:t>
            </a:r>
            <a:r>
              <a:rPr lang="en-US" dirty="0" smtClean="0"/>
              <a:t>starting </a:t>
            </a:r>
            <a:r>
              <a:rPr lang="en-US" dirty="0"/>
              <a:t>at </a:t>
            </a:r>
            <a:r>
              <a:rPr lang="en-US" dirty="0" smtClean="0"/>
              <a:t>the </a:t>
            </a:r>
            <a:r>
              <a:rPr lang="en-US" dirty="0"/>
              <a:t>service line level. Wellness Champion must attend orientation after completing an application and being accepted. During orientation champions learn about what it means to be a wellness champion and create their vision. It is also an opportunity to meet with </a:t>
            </a:r>
            <a:r>
              <a:rPr lang="en-US" dirty="0" smtClean="0"/>
              <a:t>the</a:t>
            </a:r>
            <a:r>
              <a:rPr lang="en-US" dirty="0" smtClean="0"/>
              <a:t> </a:t>
            </a:r>
            <a:r>
              <a:rPr lang="en-US" dirty="0"/>
              <a:t>wellness team face to face to begin building that relationship. My </a:t>
            </a:r>
            <a:r>
              <a:rPr lang="en-US" dirty="0" smtClean="0"/>
              <a:t>supervisors, </a:t>
            </a:r>
            <a:r>
              <a:rPr lang="en-US" dirty="0"/>
              <a:t>who are wellness coaches/consultants, are responsible for providing wellness tools and ideas for the champions. Monthly meetings, activity survey, hangout webpage and WebEx meetings are used to communicate with </a:t>
            </a:r>
            <a:r>
              <a:rPr lang="en-US" dirty="0" smtClean="0"/>
              <a:t>the</a:t>
            </a:r>
            <a:r>
              <a:rPr lang="en-US" dirty="0" smtClean="0"/>
              <a:t> </a:t>
            </a:r>
            <a:r>
              <a:rPr lang="en-US" dirty="0"/>
              <a:t>champions throughout the year. Wellness champions are volunteers who are passionate about health and wellness and helping others through their wellness journey. The champions are encourage to promote the five dimensions of wellness: intellectual, physical, emotional, financial and spiritual. </a:t>
            </a:r>
          </a:p>
          <a:p>
            <a:endParaRPr lang="en-US" dirty="0"/>
          </a:p>
          <a:p>
            <a:endParaRPr lang="en-US" dirty="0"/>
          </a:p>
          <a:p>
            <a:endParaRPr lang="en-US" dirty="0"/>
          </a:p>
          <a:p>
            <a:endParaRPr lang="en-US" dirty="0"/>
          </a:p>
          <a:p>
            <a:endParaRPr lang="en-US" dirty="0"/>
          </a:p>
          <a:p>
            <a:endParaRPr lang="en-US" dirty="0"/>
          </a:p>
          <a:p>
            <a:endParaRPr lang="en-US" dirty="0"/>
          </a:p>
        </p:txBody>
      </p:sp>
      <p:sp>
        <p:nvSpPr>
          <p:cNvPr id="4" name="TextBox 3">
            <a:extLst>
              <a:ext uri="{FF2B5EF4-FFF2-40B4-BE49-F238E27FC236}">
                <a16:creationId xmlns:a16="http://schemas.microsoft.com/office/drawing/2014/main" id="{733E1693-1322-48BF-8D35-E3B1C82B4DFC}"/>
              </a:ext>
            </a:extLst>
          </p:cNvPr>
          <p:cNvSpPr txBox="1"/>
          <p:nvPr/>
        </p:nvSpPr>
        <p:spPr>
          <a:xfrm>
            <a:off x="1292326" y="6599370"/>
            <a:ext cx="4918394" cy="2708434"/>
          </a:xfrm>
          <a:prstGeom prst="rect">
            <a:avLst/>
          </a:prstGeom>
          <a:noFill/>
        </p:spPr>
        <p:txBody>
          <a:bodyPr wrap="square" rtlCol="0">
            <a:spAutoFit/>
          </a:bodyPr>
          <a:lstStyle/>
          <a:p>
            <a:r>
              <a:rPr lang="en-US" dirty="0"/>
              <a:t>My advanced clinical practicum was completed at OhioHealth. I worked for the Human Resources in the Benefits and Wellness Department located in downtown Columbus. 250 hours were completed during Fall Semester 2018 and Spring </a:t>
            </a:r>
            <a:r>
              <a:rPr lang="en-US" dirty="0" smtClean="0"/>
              <a:t>Semester </a:t>
            </a:r>
            <a:r>
              <a:rPr lang="en-US" dirty="0"/>
              <a:t>2019. My site </a:t>
            </a:r>
            <a:r>
              <a:rPr lang="en-US" dirty="0" smtClean="0"/>
              <a:t>supervisors </a:t>
            </a:r>
            <a:r>
              <a:rPr lang="en-US" dirty="0"/>
              <a:t>were Julie McNamara and Kim Allen. Throughout </a:t>
            </a:r>
            <a:r>
              <a:rPr lang="en-US" dirty="0" smtClean="0"/>
              <a:t>the</a:t>
            </a:r>
            <a:r>
              <a:rPr lang="en-US" dirty="0" smtClean="0"/>
              <a:t> </a:t>
            </a:r>
            <a:r>
              <a:rPr lang="en-US" dirty="0"/>
              <a:t>experience I assisted with </a:t>
            </a:r>
            <a:r>
              <a:rPr lang="en-US" dirty="0" smtClean="0"/>
              <a:t>on-site </a:t>
            </a:r>
            <a:r>
              <a:rPr lang="en-US" dirty="0"/>
              <a:t>fitness class management, </a:t>
            </a:r>
            <a:r>
              <a:rPr lang="en-US" dirty="0" smtClean="0"/>
              <a:t>site </a:t>
            </a:r>
            <a:r>
              <a:rPr lang="en-US" dirty="0"/>
              <a:t>wellness activities, wellness champion coordination, and other administrative duties. </a:t>
            </a:r>
          </a:p>
        </p:txBody>
      </p:sp>
      <p:sp>
        <p:nvSpPr>
          <p:cNvPr id="5" name="TextBox 4">
            <a:extLst>
              <a:ext uri="{FF2B5EF4-FFF2-40B4-BE49-F238E27FC236}">
                <a16:creationId xmlns:a16="http://schemas.microsoft.com/office/drawing/2014/main" id="{047B4037-B5DA-4903-A222-369718BC28CB}"/>
              </a:ext>
            </a:extLst>
          </p:cNvPr>
          <p:cNvSpPr txBox="1"/>
          <p:nvPr/>
        </p:nvSpPr>
        <p:spPr>
          <a:xfrm>
            <a:off x="1321618" y="13150509"/>
            <a:ext cx="4859809" cy="8156079"/>
          </a:xfrm>
          <a:prstGeom prst="rect">
            <a:avLst/>
          </a:prstGeom>
          <a:noFill/>
        </p:spPr>
        <p:txBody>
          <a:bodyPr wrap="square" rtlCol="0">
            <a:spAutoFit/>
          </a:bodyPr>
          <a:lstStyle/>
          <a:p>
            <a:r>
              <a:rPr lang="en-US" b="1" dirty="0"/>
              <a:t> Goals for Practicum Experience: </a:t>
            </a:r>
          </a:p>
          <a:p>
            <a:pPr>
              <a:spcAft>
                <a:spcPts val="600"/>
              </a:spcAft>
            </a:pPr>
            <a:endParaRPr lang="en-US" dirty="0"/>
          </a:p>
          <a:p>
            <a:pPr marL="285750" lvl="0" indent="-285750">
              <a:spcAft>
                <a:spcPts val="600"/>
              </a:spcAft>
              <a:buFont typeface="Wingdings" panose="05000000000000000000" pitchFamily="2" charset="2"/>
              <a:buChar char="Ø"/>
            </a:pPr>
            <a:r>
              <a:rPr lang="en-US" dirty="0"/>
              <a:t>Assist with implementation of a health and wellness program to improve leadership skills, professional skills and technical skills. </a:t>
            </a:r>
          </a:p>
          <a:p>
            <a:pPr lvl="0">
              <a:lnSpc>
                <a:spcPts val="300"/>
              </a:lnSpc>
              <a:spcAft>
                <a:spcPts val="0"/>
              </a:spcAft>
            </a:pPr>
            <a:endParaRPr lang="en-US" dirty="0"/>
          </a:p>
          <a:p>
            <a:pPr marL="285750" lvl="0" indent="-285750">
              <a:spcAft>
                <a:spcPts val="600"/>
              </a:spcAft>
              <a:buFont typeface="Wingdings" panose="05000000000000000000" pitchFamily="2" charset="2"/>
              <a:buChar char="Ø"/>
            </a:pPr>
            <a:r>
              <a:rPr lang="en-US" dirty="0"/>
              <a:t>Understanding the duties and responsibilities of a wellness consultants in a large organization. </a:t>
            </a:r>
          </a:p>
          <a:p>
            <a:pPr lvl="0">
              <a:lnSpc>
                <a:spcPts val="300"/>
              </a:lnSpc>
              <a:spcAft>
                <a:spcPts val="0"/>
              </a:spcAft>
            </a:pPr>
            <a:endParaRPr lang="en-US" dirty="0"/>
          </a:p>
          <a:p>
            <a:pPr marL="285750" lvl="0" indent="-285750">
              <a:spcAft>
                <a:spcPts val="600"/>
              </a:spcAft>
              <a:buFont typeface="Wingdings" panose="05000000000000000000" pitchFamily="2" charset="2"/>
              <a:buChar char="Ø"/>
            </a:pPr>
            <a:r>
              <a:rPr lang="en-US" dirty="0"/>
              <a:t>Expanding knowledge about chronic diseases and corporate wellness program effectiveness for aiding in the prevention and management of conditions.  </a:t>
            </a:r>
          </a:p>
          <a:p>
            <a:pPr marL="285750" lvl="0" indent="-285750">
              <a:lnSpc>
                <a:spcPts val="300"/>
              </a:lnSpc>
              <a:spcAft>
                <a:spcPts val="0"/>
              </a:spcAft>
              <a:buFont typeface="Wingdings" panose="05000000000000000000" pitchFamily="2" charset="2"/>
              <a:buChar char="Ø"/>
            </a:pPr>
            <a:endParaRPr lang="en-US" dirty="0"/>
          </a:p>
          <a:p>
            <a:pPr marL="285750" lvl="0" indent="-285750">
              <a:spcAft>
                <a:spcPts val="600"/>
              </a:spcAft>
              <a:buFont typeface="Wingdings" panose="05000000000000000000" pitchFamily="2" charset="2"/>
              <a:buChar char="Ø"/>
            </a:pPr>
            <a:r>
              <a:rPr lang="en-US" dirty="0"/>
              <a:t>Increase employee participation in current fitness programs across the organization. </a:t>
            </a:r>
          </a:p>
          <a:p>
            <a:pPr lvl="0">
              <a:lnSpc>
                <a:spcPts val="300"/>
              </a:lnSpc>
              <a:spcAft>
                <a:spcPts val="0"/>
              </a:spcAft>
            </a:pPr>
            <a:endParaRPr lang="en-US" dirty="0"/>
          </a:p>
          <a:p>
            <a:pPr marL="285750" lvl="0" indent="-285750">
              <a:spcAft>
                <a:spcPts val="600"/>
              </a:spcAft>
              <a:buFont typeface="Wingdings" panose="05000000000000000000" pitchFamily="2" charset="2"/>
              <a:buChar char="Ø"/>
            </a:pPr>
            <a:r>
              <a:rPr lang="en-US" dirty="0" smtClean="0"/>
              <a:t>Integrate </a:t>
            </a:r>
            <a:r>
              <a:rPr lang="en-US" dirty="0"/>
              <a:t>and apply knowledge gained </a:t>
            </a:r>
            <a:r>
              <a:rPr lang="en-US" dirty="0" smtClean="0"/>
              <a:t>from </a:t>
            </a:r>
            <a:r>
              <a:rPr lang="en-US" dirty="0"/>
              <a:t>MSAH program courses, such as program planning, corporate/worksite wellness, and wellness </a:t>
            </a:r>
            <a:r>
              <a:rPr lang="en-US" dirty="0" smtClean="0"/>
              <a:t>for</a:t>
            </a:r>
            <a:r>
              <a:rPr lang="en-US" dirty="0" smtClean="0"/>
              <a:t> </a:t>
            </a:r>
            <a:r>
              <a:rPr lang="en-US" dirty="0"/>
              <a:t>special populations. </a:t>
            </a:r>
          </a:p>
          <a:p>
            <a:pPr marL="285750" lvl="0" indent="-285750">
              <a:lnSpc>
                <a:spcPts val="300"/>
              </a:lnSpc>
              <a:spcAft>
                <a:spcPts val="0"/>
              </a:spcAft>
              <a:buFont typeface="Wingdings" panose="05000000000000000000" pitchFamily="2" charset="2"/>
              <a:buChar char="Ø"/>
            </a:pPr>
            <a:endParaRPr lang="en-US" dirty="0"/>
          </a:p>
          <a:p>
            <a:pPr marL="285750" lvl="0" indent="-285750">
              <a:spcAft>
                <a:spcPts val="600"/>
              </a:spcAft>
              <a:buFont typeface="Wingdings" panose="05000000000000000000" pitchFamily="2" charset="2"/>
              <a:buChar char="Ø"/>
            </a:pPr>
            <a:r>
              <a:rPr lang="en-US" dirty="0"/>
              <a:t>Work in a setting with multicultural and diverse individuals to grow personally and professionally. </a:t>
            </a:r>
          </a:p>
          <a:p>
            <a:pPr marL="285750" lvl="0" indent="-285750">
              <a:lnSpc>
                <a:spcPts val="300"/>
              </a:lnSpc>
              <a:spcAft>
                <a:spcPts val="0"/>
              </a:spcAft>
              <a:buFont typeface="Wingdings" panose="05000000000000000000" pitchFamily="2" charset="2"/>
              <a:buChar char="Ø"/>
            </a:pPr>
            <a:endParaRPr lang="en-US" dirty="0"/>
          </a:p>
          <a:p>
            <a:pPr marL="285750" lvl="0" indent="-285750">
              <a:spcAft>
                <a:spcPts val="600"/>
              </a:spcAft>
              <a:buFont typeface="Wingdings" panose="05000000000000000000" pitchFamily="2" charset="2"/>
              <a:buChar char="Ø"/>
            </a:pPr>
            <a:r>
              <a:rPr lang="en-US" dirty="0"/>
              <a:t>Learn various marketing, communication and leadership techniques used in the corporate wellness setting.</a:t>
            </a:r>
          </a:p>
          <a:p>
            <a:pPr lvl="0">
              <a:lnSpc>
                <a:spcPts val="300"/>
              </a:lnSpc>
              <a:spcAft>
                <a:spcPts val="600"/>
              </a:spcAft>
            </a:pPr>
            <a:endParaRPr lang="en-US" dirty="0"/>
          </a:p>
          <a:p>
            <a:pPr marL="285750" lvl="0" indent="-285750">
              <a:spcAft>
                <a:spcPts val="600"/>
              </a:spcAft>
              <a:buFont typeface="Wingdings" panose="05000000000000000000" pitchFamily="2" charset="2"/>
              <a:buChar char="Ø"/>
            </a:pPr>
            <a:r>
              <a:rPr lang="en-US" dirty="0"/>
              <a:t>Develop professional and technical skills in the areas of corporate/worksite wellness to prepare myself for a future career. </a:t>
            </a:r>
          </a:p>
          <a:p>
            <a:endParaRPr lang="en-US" dirty="0"/>
          </a:p>
        </p:txBody>
      </p:sp>
      <p:sp>
        <p:nvSpPr>
          <p:cNvPr id="25" name="Rectangle 5095">
            <a:extLst>
              <a:ext uri="{FF2B5EF4-FFF2-40B4-BE49-F238E27FC236}">
                <a16:creationId xmlns:a16="http://schemas.microsoft.com/office/drawing/2014/main" id="{F6D6BF7E-BAD2-4F07-B07E-8B1E9C88C974}"/>
              </a:ext>
            </a:extLst>
          </p:cNvPr>
          <p:cNvSpPr>
            <a:spLocks noChangeArrowheads="1"/>
          </p:cNvSpPr>
          <p:nvPr/>
        </p:nvSpPr>
        <p:spPr bwMode="auto">
          <a:xfrm>
            <a:off x="16944977" y="12996632"/>
            <a:ext cx="8020841" cy="523220"/>
          </a:xfrm>
          <a:prstGeom prst="rect">
            <a:avLst/>
          </a:prstGeom>
          <a:solidFill>
            <a:srgbClr val="FF0000"/>
          </a:solidFill>
          <a:ln w="9525">
            <a:noFill/>
            <a:miter lim="800000"/>
            <a:headEnd/>
            <a:tailEnd/>
          </a:ln>
        </p:spPr>
        <p:txBody>
          <a:bodyPr wrap="square">
            <a:spAutoFit/>
          </a:bodyPr>
          <a:lstStyle/>
          <a:p>
            <a:pPr algn="ctr" defTabSz="566738"/>
            <a:r>
              <a:rPr lang="en-US" sz="2800" b="1" dirty="0">
                <a:solidFill>
                  <a:schemeClr val="bg1"/>
                </a:solidFill>
                <a:latin typeface="Arial" charset="0"/>
                <a:cs typeface="Arial" charset="0"/>
              </a:rPr>
              <a:t>Other Experiences</a:t>
            </a:r>
          </a:p>
        </p:txBody>
      </p:sp>
      <p:sp>
        <p:nvSpPr>
          <p:cNvPr id="8" name="TextBox 7">
            <a:extLst>
              <a:ext uri="{FF2B5EF4-FFF2-40B4-BE49-F238E27FC236}">
                <a16:creationId xmlns:a16="http://schemas.microsoft.com/office/drawing/2014/main" id="{5EDF31C9-BFA7-4230-9682-90DEB93B8007}"/>
              </a:ext>
            </a:extLst>
          </p:cNvPr>
          <p:cNvSpPr txBox="1"/>
          <p:nvPr/>
        </p:nvSpPr>
        <p:spPr>
          <a:xfrm>
            <a:off x="17193813" y="13859666"/>
            <a:ext cx="7188765" cy="5324535"/>
          </a:xfrm>
          <a:prstGeom prst="rect">
            <a:avLst/>
          </a:prstGeom>
          <a:noFill/>
        </p:spPr>
        <p:txBody>
          <a:bodyPr wrap="square" rtlCol="0">
            <a:spAutoFit/>
          </a:bodyPr>
          <a:lstStyle/>
          <a:p>
            <a:pPr marL="285750" indent="-285750">
              <a:buFont typeface="Wingdings" panose="05000000000000000000" pitchFamily="2" charset="2"/>
              <a:buChar char="Ø"/>
            </a:pPr>
            <a:r>
              <a:rPr lang="en-US" dirty="0"/>
              <a:t>Participated at Associate Retirement Banquet, presenting on staying active for life. Lead Group Exercise with Supervisor.</a:t>
            </a:r>
          </a:p>
          <a:p>
            <a:endParaRPr lang="en-US" dirty="0"/>
          </a:p>
          <a:p>
            <a:pPr marL="285750" indent="-285750">
              <a:buFont typeface="Wingdings" panose="05000000000000000000" pitchFamily="2" charset="2"/>
              <a:buChar char="Ø"/>
            </a:pPr>
            <a:r>
              <a:rPr lang="en-US" dirty="0"/>
              <a:t>Met with OhioHealth Blog Editor and Manager to brainstorm ideas for topics for the blog.</a:t>
            </a:r>
          </a:p>
          <a:p>
            <a:endParaRPr lang="en-US" dirty="0"/>
          </a:p>
          <a:p>
            <a:pPr marL="285750" indent="-285750">
              <a:buFont typeface="Wingdings" panose="05000000000000000000" pitchFamily="2" charset="2"/>
              <a:buChar char="Ø"/>
            </a:pPr>
            <a:r>
              <a:rPr lang="en-US" dirty="0"/>
              <a:t>Participated at Benefits Fair, educating associates about </a:t>
            </a:r>
            <a:r>
              <a:rPr lang="en-US" dirty="0"/>
              <a:t>VirginPulse</a:t>
            </a:r>
            <a:r>
              <a:rPr lang="en-US" dirty="0"/>
              <a:t> and Fitness Rewards available. </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Participated at Biometric Screenings and helped associates complete Online Health Assessments. </a:t>
            </a:r>
          </a:p>
          <a:p>
            <a:endParaRPr lang="en-US" dirty="0"/>
          </a:p>
          <a:p>
            <a:pPr marL="285750" indent="-285750">
              <a:buFont typeface="Wingdings" panose="05000000000000000000" pitchFamily="2" charset="2"/>
              <a:buChar char="Ø"/>
            </a:pPr>
            <a:r>
              <a:rPr lang="en-US" dirty="0"/>
              <a:t>Financial Wellness Class and 5k Training 101</a:t>
            </a:r>
          </a:p>
          <a:p>
            <a:r>
              <a:rPr lang="en-US" dirty="0"/>
              <a:t> </a:t>
            </a:r>
          </a:p>
          <a:p>
            <a:pPr marL="285750" indent="-285750">
              <a:buFont typeface="Wingdings" panose="05000000000000000000" pitchFamily="2" charset="2"/>
              <a:buChar char="Ø"/>
            </a:pPr>
            <a:r>
              <a:rPr lang="en-US" dirty="0"/>
              <a:t>McConnel Heart Health Center shadowing in Cardiac Rehabilitation</a:t>
            </a:r>
          </a:p>
          <a:p>
            <a:endParaRPr lang="en-US" dirty="0"/>
          </a:p>
          <a:p>
            <a:endParaRPr lang="en-US" dirty="0"/>
          </a:p>
          <a:p>
            <a:endParaRPr lang="en-US" dirty="0"/>
          </a:p>
          <a:p>
            <a:endParaRPr lang="en-US" dirty="0"/>
          </a:p>
          <a:p>
            <a:pPr marL="285750" indent="-285750">
              <a:buFont typeface="Wingdings" panose="05000000000000000000" pitchFamily="2" charset="2"/>
              <a:buChar char="Ø"/>
            </a:pPr>
            <a:endParaRPr lang="en-US" dirty="0"/>
          </a:p>
        </p:txBody>
      </p:sp>
      <p:pic>
        <p:nvPicPr>
          <p:cNvPr id="9" name="Picture 8">
            <a:extLst>
              <a:ext uri="{FF2B5EF4-FFF2-40B4-BE49-F238E27FC236}">
                <a16:creationId xmlns:a16="http://schemas.microsoft.com/office/drawing/2014/main" id="{EFC126DC-71A0-43DD-9ADB-CD545847BBE1}"/>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bright="20000"/>
                    </a14:imgEffect>
                  </a14:imgLayer>
                </a14:imgProps>
              </a:ext>
            </a:extLst>
          </a:blip>
          <a:stretch>
            <a:fillRect/>
          </a:stretch>
        </p:blipFill>
        <p:spPr>
          <a:xfrm>
            <a:off x="27458989" y="16485665"/>
            <a:ext cx="1633501" cy="217880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Picture 9">
            <a:extLst>
              <a:ext uri="{FF2B5EF4-FFF2-40B4-BE49-F238E27FC236}">
                <a16:creationId xmlns:a16="http://schemas.microsoft.com/office/drawing/2014/main" id="{82223D37-96C3-4D05-AF94-0869D7EBD3EA}"/>
              </a:ext>
            </a:extLst>
          </p:cNvPr>
          <p:cNvPicPr>
            <a:picLocks noChangeAspect="1"/>
          </p:cNvPicPr>
          <p:nvPr/>
        </p:nvPicPr>
        <p:blipFill rotWithShape="1">
          <a:blip r:embed="rId6"/>
          <a:srcRect l="3735" t="7447" r="2481" b="14006"/>
          <a:stretch/>
        </p:blipFill>
        <p:spPr>
          <a:xfrm>
            <a:off x="10031096" y="16900565"/>
            <a:ext cx="4608629" cy="323771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7" name="Rectangle 5095">
            <a:extLst>
              <a:ext uri="{FF2B5EF4-FFF2-40B4-BE49-F238E27FC236}">
                <a16:creationId xmlns:a16="http://schemas.microsoft.com/office/drawing/2014/main" id="{8E7662A4-B209-4897-988E-04E533893A93}"/>
              </a:ext>
            </a:extLst>
          </p:cNvPr>
          <p:cNvSpPr>
            <a:spLocks noChangeArrowheads="1"/>
          </p:cNvSpPr>
          <p:nvPr/>
        </p:nvSpPr>
        <p:spPr bwMode="auto">
          <a:xfrm>
            <a:off x="8264953" y="6010356"/>
            <a:ext cx="8140918" cy="523220"/>
          </a:xfrm>
          <a:prstGeom prst="rect">
            <a:avLst/>
          </a:prstGeom>
          <a:solidFill>
            <a:srgbClr val="FF0000"/>
          </a:solidFill>
          <a:ln w="9525">
            <a:noFill/>
            <a:miter lim="800000"/>
            <a:headEnd/>
            <a:tailEnd/>
          </a:ln>
        </p:spPr>
        <p:txBody>
          <a:bodyPr wrap="square">
            <a:spAutoFit/>
          </a:bodyPr>
          <a:lstStyle/>
          <a:p>
            <a:pPr algn="ctr" defTabSz="566738"/>
            <a:r>
              <a:rPr lang="en-US" sz="2800" b="1" dirty="0">
                <a:solidFill>
                  <a:schemeClr val="bg1"/>
                </a:solidFill>
                <a:latin typeface="Arial" charset="0"/>
                <a:cs typeface="Arial" charset="0"/>
              </a:rPr>
              <a:t>OhioHealth</a:t>
            </a:r>
            <a:r>
              <a:rPr lang="en-US" sz="2800" b="1" i="1" dirty="0">
                <a:solidFill>
                  <a:schemeClr val="bg1"/>
                </a:solidFill>
                <a:latin typeface="Arial" charset="0"/>
                <a:cs typeface="Arial" charset="0"/>
              </a:rPr>
              <a:t>y</a:t>
            </a:r>
            <a:r>
              <a:rPr lang="en-US" sz="2800" b="1" dirty="0">
                <a:solidFill>
                  <a:schemeClr val="bg1"/>
                </a:solidFill>
                <a:latin typeface="Arial" charset="0"/>
                <a:cs typeface="Arial" charset="0"/>
              </a:rPr>
              <a:t> Programs Overview </a:t>
            </a:r>
          </a:p>
        </p:txBody>
      </p:sp>
      <p:sp>
        <p:nvSpPr>
          <p:cNvPr id="2" name="TextBox 1">
            <a:extLst>
              <a:ext uri="{FF2B5EF4-FFF2-40B4-BE49-F238E27FC236}">
                <a16:creationId xmlns:a16="http://schemas.microsoft.com/office/drawing/2014/main" id="{3F1C7613-F4A8-4760-B258-DBB96931134A}"/>
              </a:ext>
            </a:extLst>
          </p:cNvPr>
          <p:cNvSpPr txBox="1"/>
          <p:nvPr/>
        </p:nvSpPr>
        <p:spPr>
          <a:xfrm>
            <a:off x="8741029" y="6984533"/>
            <a:ext cx="7188765" cy="1754326"/>
          </a:xfrm>
          <a:prstGeom prst="rect">
            <a:avLst/>
          </a:prstGeom>
          <a:noFill/>
        </p:spPr>
        <p:txBody>
          <a:bodyPr wrap="square" rtlCol="0">
            <a:spAutoFit/>
          </a:bodyPr>
          <a:lstStyle/>
          <a:p>
            <a:pPr marL="285750" indent="-285750">
              <a:buFont typeface="Wingdings" panose="05000000000000000000" pitchFamily="2" charset="2"/>
              <a:buChar char="Ø"/>
            </a:pPr>
            <a:r>
              <a:rPr lang="en-US" sz="1800" dirty="0"/>
              <a:t>Move + Improve powered by Virgin Pulse ​</a:t>
            </a:r>
          </a:p>
          <a:p>
            <a:pPr marL="285750" indent="-285750">
              <a:buFont typeface="Wingdings" panose="05000000000000000000" pitchFamily="2" charset="2"/>
              <a:buChar char="Ø"/>
            </a:pPr>
            <a:r>
              <a:rPr lang="en-US" sz="1800" dirty="0"/>
              <a:t>Annual biometric screening​</a:t>
            </a:r>
          </a:p>
          <a:p>
            <a:pPr marL="285750" indent="-285750">
              <a:buFont typeface="Wingdings" panose="05000000000000000000" pitchFamily="2" charset="2"/>
              <a:buChar char="Ø"/>
            </a:pPr>
            <a:r>
              <a:rPr lang="en-US" sz="1800" dirty="0"/>
              <a:t>Online Health Assessment powered by WebMD​</a:t>
            </a:r>
          </a:p>
          <a:p>
            <a:pPr marL="285750" indent="-285750">
              <a:buFont typeface="Wingdings" panose="05000000000000000000" pitchFamily="2" charset="2"/>
              <a:buChar char="Ø"/>
            </a:pPr>
            <a:r>
              <a:rPr lang="en-US" sz="1800" dirty="0"/>
              <a:t>WW (formerly Weight Watchers)​</a:t>
            </a:r>
          </a:p>
          <a:p>
            <a:pPr marL="285750" indent="-285750">
              <a:buFont typeface="Wingdings" panose="05000000000000000000" pitchFamily="2" charset="2"/>
              <a:buChar char="Ø"/>
            </a:pPr>
            <a:r>
              <a:rPr lang="en-US" sz="1800" dirty="0"/>
              <a:t>Fitness Rewards &amp; On-site Fitness Classes​</a:t>
            </a:r>
          </a:p>
          <a:p>
            <a:pPr marL="285750" indent="-285750">
              <a:buFont typeface="Wingdings" panose="05000000000000000000" pitchFamily="2" charset="2"/>
              <a:buChar char="Ø"/>
            </a:pPr>
            <a:r>
              <a:rPr lang="en-US" sz="1800" dirty="0"/>
              <a:t>200+ Wellness Champions ​</a:t>
            </a:r>
          </a:p>
        </p:txBody>
      </p:sp>
      <p:pic>
        <p:nvPicPr>
          <p:cNvPr id="11" name="Picture 10">
            <a:extLst>
              <a:ext uri="{FF2B5EF4-FFF2-40B4-BE49-F238E27FC236}">
                <a16:creationId xmlns:a16="http://schemas.microsoft.com/office/drawing/2014/main" id="{C06D2754-BDAB-49F6-945C-1C418DFBEFA5}"/>
              </a:ext>
            </a:extLst>
          </p:cNvPr>
          <p:cNvPicPr>
            <a:picLocks noChangeAspect="1"/>
          </p:cNvPicPr>
          <p:nvPr/>
        </p:nvPicPr>
        <p:blipFill rotWithShape="1">
          <a:blip r:embed="rId7"/>
          <a:srcRect l="24934" t="33017" r="24666" b="32348"/>
          <a:stretch/>
        </p:blipFill>
        <p:spPr>
          <a:xfrm>
            <a:off x="21502218" y="9071421"/>
            <a:ext cx="2880360" cy="1039171"/>
          </a:xfrm>
          <a:prstGeom prst="rect">
            <a:avLst/>
          </a:prstGeom>
        </p:spPr>
      </p:pic>
      <p:sp>
        <p:nvSpPr>
          <p:cNvPr id="12" name="TextBox 11">
            <a:extLst>
              <a:ext uri="{FF2B5EF4-FFF2-40B4-BE49-F238E27FC236}">
                <a16:creationId xmlns:a16="http://schemas.microsoft.com/office/drawing/2014/main" id="{620E891E-F8C3-48A0-82AA-847D92DFC299}"/>
              </a:ext>
            </a:extLst>
          </p:cNvPr>
          <p:cNvSpPr txBox="1"/>
          <p:nvPr/>
        </p:nvSpPr>
        <p:spPr>
          <a:xfrm>
            <a:off x="26985572" y="13907737"/>
            <a:ext cx="4659262" cy="2446824"/>
          </a:xfrm>
          <a:prstGeom prst="rect">
            <a:avLst/>
          </a:prstGeom>
          <a:noFill/>
        </p:spPr>
        <p:txBody>
          <a:bodyPr wrap="square" rtlCol="0">
            <a:spAutoFit/>
          </a:bodyPr>
          <a:lstStyle/>
          <a:p>
            <a:r>
              <a:rPr lang="en-US" b="1" dirty="0"/>
              <a:t>Suite Wellness Activities</a:t>
            </a:r>
            <a:r>
              <a:rPr lang="en-US" dirty="0"/>
              <a:t>:</a:t>
            </a:r>
          </a:p>
          <a:p>
            <a:pPr marL="285750" indent="-285750">
              <a:buFont typeface="Arial" panose="020B0604020202020204" pitchFamily="34" charset="0"/>
              <a:buChar char="•"/>
            </a:pPr>
            <a:r>
              <a:rPr lang="en-US" dirty="0"/>
              <a:t>Squatober</a:t>
            </a:r>
            <a:r>
              <a:rPr lang="en-US" dirty="0"/>
              <a:t> Challenge </a:t>
            </a:r>
          </a:p>
          <a:p>
            <a:pPr marL="285750" indent="-285750">
              <a:buFont typeface="Arial" panose="020B0604020202020204" pitchFamily="34" charset="0"/>
              <a:buChar char="•"/>
            </a:pPr>
            <a:r>
              <a:rPr lang="en-US" dirty="0"/>
              <a:t>Chili Cookoff </a:t>
            </a:r>
          </a:p>
          <a:p>
            <a:pPr marL="285750" indent="-285750">
              <a:buFont typeface="Arial" panose="020B0604020202020204" pitchFamily="34" charset="0"/>
              <a:buChar char="•"/>
            </a:pPr>
            <a:r>
              <a:rPr lang="en-US" dirty="0"/>
              <a:t>Money Tree</a:t>
            </a:r>
          </a:p>
          <a:p>
            <a:pPr marL="285750" indent="-285750">
              <a:buFont typeface="Arial" panose="020B0604020202020204" pitchFamily="34" charset="0"/>
              <a:buChar char="•"/>
            </a:pPr>
            <a:r>
              <a:rPr lang="en-US" dirty="0"/>
              <a:t>Give Thanks Tree </a:t>
            </a:r>
          </a:p>
          <a:p>
            <a:pPr marL="285750" indent="-285750">
              <a:buFont typeface="Arial" panose="020B0604020202020204" pitchFamily="34" charset="0"/>
              <a:buChar char="•"/>
            </a:pPr>
            <a:r>
              <a:rPr lang="en-US" dirty="0"/>
              <a:t>Resistance Band Workout </a:t>
            </a:r>
          </a:p>
          <a:p>
            <a:pPr marL="285750" indent="-285750">
              <a:buFont typeface="Arial" panose="020B0604020202020204" pitchFamily="34" charset="0"/>
              <a:buChar char="•"/>
            </a:pPr>
            <a:r>
              <a:rPr lang="en-US" dirty="0"/>
              <a:t>Oatmeal Bar</a:t>
            </a:r>
          </a:p>
          <a:p>
            <a:pPr marL="285750" indent="-285750">
              <a:buFont typeface="Arial" panose="020B0604020202020204" pitchFamily="34" charset="0"/>
              <a:buChar char="•"/>
            </a:pPr>
            <a:r>
              <a:rPr lang="en-US" dirty="0"/>
              <a:t>Cardio Workout for Heart Month </a:t>
            </a:r>
          </a:p>
          <a:p>
            <a:pPr marL="285750" indent="-285750">
              <a:buFont typeface="Arial" panose="020B0604020202020204" pitchFamily="34" charset="0"/>
              <a:buChar char="•"/>
            </a:pPr>
            <a:r>
              <a:rPr lang="en-US" dirty="0"/>
              <a:t>Brown Bag Challenge </a:t>
            </a:r>
          </a:p>
        </p:txBody>
      </p:sp>
      <p:pic>
        <p:nvPicPr>
          <p:cNvPr id="13" name="Picture 12">
            <a:extLst>
              <a:ext uri="{FF2B5EF4-FFF2-40B4-BE49-F238E27FC236}">
                <a16:creationId xmlns:a16="http://schemas.microsoft.com/office/drawing/2014/main" id="{953B7BD1-9D91-4EF6-BF38-56717D379128}"/>
              </a:ext>
            </a:extLst>
          </p:cNvPr>
          <p:cNvPicPr>
            <a:picLocks noChangeAspect="1"/>
          </p:cNvPicPr>
          <p:nvPr/>
        </p:nvPicPr>
        <p:blipFill>
          <a:blip r:embed="rId8">
            <a:extLst>
              <a:ext uri="{BEBA8EAE-BF5A-486C-A8C5-ECC9F3942E4B}">
                <a14:imgProps xmlns:a14="http://schemas.microsoft.com/office/drawing/2010/main">
                  <a14:imgLayer r:embed="rId9">
                    <a14:imgEffect>
                      <a14:sharpenSoften amount="25000"/>
                    </a14:imgEffect>
                  </a14:imgLayer>
                </a14:imgProps>
              </a:ext>
            </a:extLst>
          </a:blip>
          <a:stretch>
            <a:fillRect/>
          </a:stretch>
        </p:blipFill>
        <p:spPr>
          <a:xfrm rot="5400000">
            <a:off x="27208953" y="19241087"/>
            <a:ext cx="2168879" cy="162665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a:extLst>
              <a:ext uri="{FF2B5EF4-FFF2-40B4-BE49-F238E27FC236}">
                <a16:creationId xmlns:a16="http://schemas.microsoft.com/office/drawing/2014/main" id="{736B494F-1AF2-4710-805B-5E3726E9D2D7}"/>
              </a:ext>
            </a:extLst>
          </p:cNvPr>
          <p:cNvPicPr>
            <a:picLocks noChangeAspect="1"/>
          </p:cNvPicPr>
          <p:nvPr/>
        </p:nvPicPr>
        <p:blipFill>
          <a:blip r:embed="rId10"/>
          <a:stretch>
            <a:fillRect/>
          </a:stretch>
        </p:blipFill>
        <p:spPr>
          <a:xfrm>
            <a:off x="29593777" y="16507314"/>
            <a:ext cx="1626059" cy="216887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4" name="Picture 13">
            <a:extLst>
              <a:ext uri="{FF2B5EF4-FFF2-40B4-BE49-F238E27FC236}">
                <a16:creationId xmlns:a16="http://schemas.microsoft.com/office/drawing/2014/main" id="{AD4BA923-4D34-48EA-8A9F-6EACE237F9F2}"/>
              </a:ext>
            </a:extLst>
          </p:cNvPr>
          <p:cNvPicPr>
            <a:picLocks noChangeAspect="1"/>
          </p:cNvPicPr>
          <p:nvPr/>
        </p:nvPicPr>
        <p:blipFill>
          <a:blip r:embed="rId11"/>
          <a:stretch>
            <a:fillRect/>
          </a:stretch>
        </p:blipFill>
        <p:spPr>
          <a:xfrm rot="5400000">
            <a:off x="29337777" y="19241087"/>
            <a:ext cx="2168878" cy="162665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5" name="Picture 14">
            <a:extLst>
              <a:ext uri="{FF2B5EF4-FFF2-40B4-BE49-F238E27FC236}">
                <a16:creationId xmlns:a16="http://schemas.microsoft.com/office/drawing/2014/main" id="{68CDC5C9-091D-4EAC-AEE2-DE68B868200B}"/>
              </a:ext>
            </a:extLst>
          </p:cNvPr>
          <p:cNvPicPr>
            <a:picLocks noChangeAspect="1"/>
          </p:cNvPicPr>
          <p:nvPr/>
        </p:nvPicPr>
        <p:blipFill>
          <a:blip r:embed="rId12"/>
          <a:stretch>
            <a:fillRect/>
          </a:stretch>
        </p:blipFill>
        <p:spPr>
          <a:xfrm rot="5400000">
            <a:off x="22029605" y="18630101"/>
            <a:ext cx="2728380" cy="204628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6" name="Picture 15">
            <a:extLst>
              <a:ext uri="{FF2B5EF4-FFF2-40B4-BE49-F238E27FC236}">
                <a16:creationId xmlns:a16="http://schemas.microsoft.com/office/drawing/2014/main" id="{339632A6-2F28-4779-B932-EB4E6F1E706A}"/>
              </a:ext>
            </a:extLst>
          </p:cNvPr>
          <p:cNvPicPr>
            <a:picLocks noChangeAspect="1"/>
          </p:cNvPicPr>
          <p:nvPr/>
        </p:nvPicPr>
        <p:blipFill>
          <a:blip r:embed="rId13"/>
          <a:stretch>
            <a:fillRect/>
          </a:stretch>
        </p:blipFill>
        <p:spPr>
          <a:xfrm>
            <a:off x="18156141" y="18558697"/>
            <a:ext cx="3048000" cy="2286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8" name="Picture 17">
            <a:extLst>
              <a:ext uri="{FF2B5EF4-FFF2-40B4-BE49-F238E27FC236}">
                <a16:creationId xmlns:a16="http://schemas.microsoft.com/office/drawing/2014/main" id="{FAB48648-5FA4-4EF4-900F-9D6D196B6B56}"/>
              </a:ext>
            </a:extLst>
          </p:cNvPr>
          <p:cNvPicPr>
            <a:picLocks noChangeAspect="1"/>
          </p:cNvPicPr>
          <p:nvPr/>
        </p:nvPicPr>
        <p:blipFill>
          <a:blip r:embed="rId14"/>
          <a:stretch>
            <a:fillRect/>
          </a:stretch>
        </p:blipFill>
        <p:spPr>
          <a:xfrm>
            <a:off x="13981216" y="6970295"/>
            <a:ext cx="1933575" cy="1962150"/>
          </a:xfrm>
          <a:prstGeom prst="rect">
            <a:avLst/>
          </a:prstGeom>
        </p:spPr>
      </p:pic>
      <p:pic>
        <p:nvPicPr>
          <p:cNvPr id="19" name="Picture 18">
            <a:extLst>
              <a:ext uri="{FF2B5EF4-FFF2-40B4-BE49-F238E27FC236}">
                <a16:creationId xmlns:a16="http://schemas.microsoft.com/office/drawing/2014/main" id="{BDDCDAF2-1267-4276-9CB7-253430C3D202}"/>
              </a:ext>
            </a:extLst>
          </p:cNvPr>
          <p:cNvPicPr>
            <a:picLocks noChangeAspect="1"/>
          </p:cNvPicPr>
          <p:nvPr/>
        </p:nvPicPr>
        <p:blipFill>
          <a:blip r:embed="rId15"/>
          <a:stretch>
            <a:fillRect/>
          </a:stretch>
        </p:blipFill>
        <p:spPr>
          <a:xfrm>
            <a:off x="2628236" y="9301722"/>
            <a:ext cx="2212716" cy="295137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0" name="TextBox 19">
            <a:extLst>
              <a:ext uri="{FF2B5EF4-FFF2-40B4-BE49-F238E27FC236}">
                <a16:creationId xmlns:a16="http://schemas.microsoft.com/office/drawing/2014/main" id="{9B1D1E30-4216-45A8-8652-178FA8C5657C}"/>
              </a:ext>
            </a:extLst>
          </p:cNvPr>
          <p:cNvSpPr txBox="1"/>
          <p:nvPr/>
        </p:nvSpPr>
        <p:spPr>
          <a:xfrm>
            <a:off x="26731547" y="6722923"/>
            <a:ext cx="4913287" cy="6632585"/>
          </a:xfrm>
          <a:prstGeom prst="rect">
            <a:avLst/>
          </a:prstGeom>
          <a:noFill/>
        </p:spPr>
        <p:txBody>
          <a:bodyPr wrap="square" rtlCol="0">
            <a:spAutoFit/>
          </a:bodyPr>
          <a:lstStyle/>
          <a:p>
            <a:pPr marL="285750" indent="-285750">
              <a:buFont typeface="Wingdings" panose="05000000000000000000" pitchFamily="2" charset="2"/>
              <a:buChar char="ü"/>
            </a:pPr>
            <a:r>
              <a:rPr lang="en-US" dirty="0"/>
              <a:t>Implemented new wellness activities and shared activities to wellness champion hangout webpage.</a:t>
            </a:r>
          </a:p>
          <a:p>
            <a:r>
              <a:rPr lang="en-US" dirty="0"/>
              <a:t> </a:t>
            </a:r>
          </a:p>
          <a:p>
            <a:pPr marL="285750" indent="-285750">
              <a:buFont typeface="Wingdings" panose="05000000000000000000" pitchFamily="2" charset="2"/>
              <a:buChar char="ü"/>
            </a:pPr>
            <a:r>
              <a:rPr lang="en-US" dirty="0"/>
              <a:t>Understand the challenges and responsibilities of wellness consultants in the corporate wellness setting.</a:t>
            </a:r>
          </a:p>
          <a:p>
            <a:endParaRPr lang="en-US" dirty="0"/>
          </a:p>
          <a:p>
            <a:pPr marL="285750" indent="-285750">
              <a:buFont typeface="Wingdings" panose="05000000000000000000" pitchFamily="2" charset="2"/>
              <a:buChar char="ü"/>
            </a:pPr>
            <a:r>
              <a:rPr lang="en-US" dirty="0"/>
              <a:t>Teamed up with a information technology professional to create an electronic sign in sheet for fitness class to improve tracking and management of onsite fitness classes. </a:t>
            </a:r>
          </a:p>
          <a:p>
            <a:endParaRPr lang="en-US" dirty="0"/>
          </a:p>
          <a:p>
            <a:pPr marL="285750" indent="-285750">
              <a:buFont typeface="Wingdings" panose="05000000000000000000" pitchFamily="2" charset="2"/>
              <a:buChar char="ü"/>
            </a:pPr>
            <a:r>
              <a:rPr lang="en-US" dirty="0"/>
              <a:t>Learned how to use WebEx, collaboration boards, and room reservation systems for means of communication. </a:t>
            </a:r>
          </a:p>
          <a:p>
            <a:endParaRPr lang="en-US" dirty="0"/>
          </a:p>
          <a:p>
            <a:pPr marL="285750" indent="-285750">
              <a:buFont typeface="Wingdings" panose="05000000000000000000" pitchFamily="2" charset="2"/>
              <a:buChar char="ü"/>
            </a:pPr>
            <a:r>
              <a:rPr lang="en-US" dirty="0"/>
              <a:t>Applied program planning and corporate wellness course skills throughout practicum,</a:t>
            </a:r>
          </a:p>
          <a:p>
            <a:endParaRPr lang="en-US" dirty="0"/>
          </a:p>
          <a:p>
            <a:pPr marL="285750" indent="-285750">
              <a:buFont typeface="Wingdings" panose="05000000000000000000" pitchFamily="2" charset="2"/>
              <a:buChar char="ü"/>
            </a:pPr>
            <a:r>
              <a:rPr lang="en-US" dirty="0"/>
              <a:t>Have a better understanding of cultural competence and diversity in the workplace.</a:t>
            </a:r>
          </a:p>
          <a:p>
            <a:endParaRPr lang="en-US" dirty="0"/>
          </a:p>
          <a:p>
            <a:pPr marL="285750" indent="-285750">
              <a:buFont typeface="Wingdings" panose="05000000000000000000" pitchFamily="2" charset="2"/>
              <a:buChar char="ü"/>
            </a:pPr>
            <a:r>
              <a:rPr lang="en-US" dirty="0"/>
              <a:t>Developed an understanding of the skills needed to be successful in the corporate wellness setting. </a:t>
            </a:r>
          </a:p>
          <a:p>
            <a:pPr marL="285750" indent="-285750">
              <a:buFont typeface="Wingdings" panose="05000000000000000000" pitchFamily="2" charset="2"/>
              <a:buChar char="ü"/>
            </a:pPr>
            <a:endParaRPr lang="en-US" dirty="0"/>
          </a:p>
        </p:txBody>
      </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566738" rtl="0" eaLnBrk="1" fontAlgn="base" latinLnBrk="0" hangingPunct="1">
          <a:lnSpc>
            <a:spcPct val="100000"/>
          </a:lnSpc>
          <a:spcBef>
            <a:spcPct val="0"/>
          </a:spcBef>
          <a:spcAft>
            <a:spcPct val="0"/>
          </a:spcAft>
          <a:buClrTx/>
          <a:buSzTx/>
          <a:buFontTx/>
          <a:buNone/>
          <a:tabLst/>
          <a:defRPr kumimoji="0" lang="en-US" sz="17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566738" rtl="0" eaLnBrk="1" fontAlgn="base" latinLnBrk="0" hangingPunct="1">
          <a:lnSpc>
            <a:spcPct val="100000"/>
          </a:lnSpc>
          <a:spcBef>
            <a:spcPct val="0"/>
          </a:spcBef>
          <a:spcAft>
            <a:spcPct val="0"/>
          </a:spcAft>
          <a:buClrTx/>
          <a:buSzTx/>
          <a:buFontTx/>
          <a:buNone/>
          <a:tabLst/>
          <a:defRPr kumimoji="0" lang="en-US" sz="17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8347</TotalTime>
  <Words>889</Words>
  <Application>Microsoft Office PowerPoint</Application>
  <PresentationFormat>Custom</PresentationFormat>
  <Paragraphs>93</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Arial Black</vt:lpstr>
      <vt:lpstr>Times</vt:lpstr>
      <vt:lpstr>Times New Roman</vt:lpstr>
      <vt:lpstr>Wingdings</vt:lpstr>
      <vt:lpstr>Default Design</vt:lpstr>
      <vt:lpstr>PowerPoint Presentation</vt:lpstr>
    </vt:vector>
  </TitlesOfParts>
  <Company>The University of Toledo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graduate</dc:creator>
  <cp:lastModifiedBy>Longenecker, Paul</cp:lastModifiedBy>
  <cp:revision>268</cp:revision>
  <cp:lastPrinted>2012-09-24T17:45:12Z</cp:lastPrinted>
  <dcterms:created xsi:type="dcterms:W3CDTF">2001-11-03T21:04:30Z</dcterms:created>
  <dcterms:modified xsi:type="dcterms:W3CDTF">2019-03-11T16:41:40Z</dcterms:modified>
</cp:coreProperties>
</file>